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8" roundtripDataSignature="AMtx7mjD9WGNC/gECsOWtUD+FYZrmmNa4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4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15"/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6" name="Google Shape;46;p15"/>
            <p:cNvCxnSpPr/>
            <p:nvPr/>
          </p:nvCxnSpPr>
          <p:spPr>
            <a:xfrm>
              <a:off x="-6214" y="6686283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47" name="Google Shape;47;p15"/>
            <p:cNvCxnSpPr/>
            <p:nvPr/>
          </p:nvCxnSpPr>
          <p:spPr>
            <a:xfrm>
              <a:off x="0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48" name="Google Shape;48;p15"/>
            <p:cNvCxnSpPr/>
            <p:nvPr/>
          </p:nvCxnSpPr>
          <p:spPr>
            <a:xfrm>
              <a:off x="11993258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49" name="Google Shape;49;p15"/>
            <p:cNvCxnSpPr/>
            <p:nvPr/>
          </p:nvCxnSpPr>
          <p:spPr>
            <a:xfrm>
              <a:off x="192528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50" name="Google Shape;50;p15"/>
            <p:cNvCxnSpPr/>
            <p:nvPr/>
          </p:nvCxnSpPr>
          <p:spPr>
            <a:xfrm>
              <a:off x="1175922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51" name="Google Shape;51;p15"/>
            <p:cNvCxnSpPr/>
            <p:nvPr/>
          </p:nvCxnSpPr>
          <p:spPr>
            <a:xfrm>
              <a:off x="2159316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52" name="Google Shape;52;p15"/>
            <p:cNvCxnSpPr/>
            <p:nvPr/>
          </p:nvCxnSpPr>
          <p:spPr>
            <a:xfrm>
              <a:off x="3142710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53" name="Google Shape;53;p15"/>
            <p:cNvCxnSpPr/>
            <p:nvPr/>
          </p:nvCxnSpPr>
          <p:spPr>
            <a:xfrm>
              <a:off x="4126104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54" name="Google Shape;54;p15"/>
            <p:cNvCxnSpPr/>
            <p:nvPr/>
          </p:nvCxnSpPr>
          <p:spPr>
            <a:xfrm>
              <a:off x="5109498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55" name="Google Shape;55;p15"/>
            <p:cNvCxnSpPr/>
            <p:nvPr/>
          </p:nvCxnSpPr>
          <p:spPr>
            <a:xfrm>
              <a:off x="6092892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56" name="Google Shape;56;p15"/>
            <p:cNvCxnSpPr/>
            <p:nvPr/>
          </p:nvCxnSpPr>
          <p:spPr>
            <a:xfrm>
              <a:off x="7076286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57" name="Google Shape;57;p15"/>
            <p:cNvCxnSpPr/>
            <p:nvPr/>
          </p:nvCxnSpPr>
          <p:spPr>
            <a:xfrm>
              <a:off x="8059680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58" name="Google Shape;58;p15"/>
            <p:cNvCxnSpPr/>
            <p:nvPr/>
          </p:nvCxnSpPr>
          <p:spPr>
            <a:xfrm>
              <a:off x="9043074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59" name="Google Shape;59;p15"/>
            <p:cNvCxnSpPr/>
            <p:nvPr/>
          </p:nvCxnSpPr>
          <p:spPr>
            <a:xfrm>
              <a:off x="10026468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60" name="Google Shape;60;p15"/>
            <p:cNvCxnSpPr/>
            <p:nvPr/>
          </p:nvCxnSpPr>
          <p:spPr>
            <a:xfrm>
              <a:off x="11009862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61" name="Google Shape;61;p15"/>
            <p:cNvCxnSpPr/>
            <p:nvPr/>
          </p:nvCxnSpPr>
          <p:spPr>
            <a:xfrm>
              <a:off x="12185786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62" name="Google Shape;62;p15"/>
            <p:cNvCxnSpPr/>
            <p:nvPr/>
          </p:nvCxnSpPr>
          <p:spPr>
            <a:xfrm>
              <a:off x="0" y="171716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63" name="Google Shape;63;p15"/>
            <p:cNvCxnSpPr/>
            <p:nvPr/>
          </p:nvCxnSpPr>
          <p:spPr>
            <a:xfrm>
              <a:off x="0" y="714597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64" name="Google Shape;64;p15"/>
            <p:cNvCxnSpPr/>
            <p:nvPr/>
          </p:nvCxnSpPr>
          <p:spPr>
            <a:xfrm>
              <a:off x="0" y="1257478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65" name="Google Shape;65;p15"/>
            <p:cNvCxnSpPr/>
            <p:nvPr/>
          </p:nvCxnSpPr>
          <p:spPr>
            <a:xfrm>
              <a:off x="0" y="1800359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66" name="Google Shape;66;p15"/>
            <p:cNvCxnSpPr/>
            <p:nvPr/>
          </p:nvCxnSpPr>
          <p:spPr>
            <a:xfrm>
              <a:off x="0" y="234324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67" name="Google Shape;67;p15"/>
            <p:cNvCxnSpPr/>
            <p:nvPr/>
          </p:nvCxnSpPr>
          <p:spPr>
            <a:xfrm>
              <a:off x="0" y="2886121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68" name="Google Shape;68;p15"/>
            <p:cNvCxnSpPr/>
            <p:nvPr/>
          </p:nvCxnSpPr>
          <p:spPr>
            <a:xfrm>
              <a:off x="0" y="3429002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69" name="Google Shape;69;p15"/>
            <p:cNvCxnSpPr/>
            <p:nvPr/>
          </p:nvCxnSpPr>
          <p:spPr>
            <a:xfrm>
              <a:off x="0" y="3971883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70" name="Google Shape;70;p15"/>
            <p:cNvCxnSpPr/>
            <p:nvPr/>
          </p:nvCxnSpPr>
          <p:spPr>
            <a:xfrm>
              <a:off x="0" y="4514764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71" name="Google Shape;71;p15"/>
            <p:cNvCxnSpPr/>
            <p:nvPr/>
          </p:nvCxnSpPr>
          <p:spPr>
            <a:xfrm>
              <a:off x="0" y="5057645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72" name="Google Shape;72;p15"/>
            <p:cNvCxnSpPr/>
            <p:nvPr/>
          </p:nvCxnSpPr>
          <p:spPr>
            <a:xfrm>
              <a:off x="0" y="5600526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73" name="Google Shape;73;p15"/>
            <p:cNvCxnSpPr/>
            <p:nvPr/>
          </p:nvCxnSpPr>
          <p:spPr>
            <a:xfrm>
              <a:off x="0" y="6857999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74" name="Google Shape;74;p15"/>
            <p:cNvCxnSpPr/>
            <p:nvPr/>
          </p:nvCxnSpPr>
          <p:spPr>
            <a:xfrm>
              <a:off x="16613" y="6143407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75" name="Google Shape;75;p15"/>
            <p:cNvCxnSpPr/>
            <p:nvPr/>
          </p:nvCxnSpPr>
          <p:spPr>
            <a:xfrm>
              <a:off x="684225" y="171716"/>
              <a:ext cx="0" cy="6511464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76" name="Google Shape;76;p15"/>
            <p:cNvCxnSpPr/>
            <p:nvPr/>
          </p:nvCxnSpPr>
          <p:spPr>
            <a:xfrm>
              <a:off x="11508412" y="173267"/>
              <a:ext cx="0" cy="6511464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77" name="Google Shape;77;p15"/>
          <p:cNvSpPr txBox="1">
            <a:spLocks noGrp="1"/>
          </p:cNvSpPr>
          <p:nvPr>
            <p:ph type="ctrTitle"/>
          </p:nvPr>
        </p:nvSpPr>
        <p:spPr>
          <a:xfrm>
            <a:off x="691078" y="722903"/>
            <a:ext cx="10495904" cy="2460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1"/>
          </p:nvPr>
        </p:nvSpPr>
        <p:spPr>
          <a:xfrm>
            <a:off x="691078" y="3428997"/>
            <a:ext cx="10495904" cy="2306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9" name="Google Shape;79;p15"/>
          <p:cNvSpPr/>
          <p:nvPr/>
        </p:nvSpPr>
        <p:spPr>
          <a:xfrm rot="-81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5"/>
          <p:cNvSpPr txBox="1">
            <a:spLocks noGrp="1"/>
          </p:cNvSpPr>
          <p:nvPr>
            <p:ph type="dt" idx="10"/>
          </p:nvPr>
        </p:nvSpPr>
        <p:spPr>
          <a:xfrm>
            <a:off x="683587" y="6215870"/>
            <a:ext cx="3843779" cy="41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ftr" idx="11"/>
          </p:nvPr>
        </p:nvSpPr>
        <p:spPr>
          <a:xfrm>
            <a:off x="691078" y="236364"/>
            <a:ext cx="4114800" cy="41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ldNum" idx="12"/>
          </p:nvPr>
        </p:nvSpPr>
        <p:spPr>
          <a:xfrm>
            <a:off x="11003649" y="6215870"/>
            <a:ext cx="979151" cy="41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4"/>
          <p:cNvSpPr txBox="1">
            <a:spLocks noGrp="1"/>
          </p:cNvSpPr>
          <p:nvPr>
            <p:ph type="title"/>
          </p:nvPr>
        </p:nvSpPr>
        <p:spPr>
          <a:xfrm>
            <a:off x="691079" y="725951"/>
            <a:ext cx="10325000" cy="1442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24"/>
          <p:cNvSpPr txBox="1">
            <a:spLocks noGrp="1"/>
          </p:cNvSpPr>
          <p:nvPr>
            <p:ph type="body" idx="1"/>
          </p:nvPr>
        </p:nvSpPr>
        <p:spPr>
          <a:xfrm rot="5400000">
            <a:off x="4071361" y="-1040151"/>
            <a:ext cx="3564436" cy="103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432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350"/>
              <a:buChar char="▪"/>
              <a:defRPr/>
            </a:lvl1pPr>
            <a:lvl2pPr marL="914400" lvl="1" indent="-31432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350"/>
              <a:buChar char="▪"/>
              <a:defRPr/>
            </a:lvl2pPr>
            <a:lvl3pPr marL="1371600" lvl="2" indent="-31432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350"/>
              <a:buChar char="▪"/>
              <a:defRPr/>
            </a:lvl3pPr>
            <a:lvl4pPr marL="1828800" lvl="3" indent="-31432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350"/>
              <a:buChar char="▪"/>
              <a:defRPr/>
            </a:lvl4pPr>
            <a:lvl5pPr marL="2286000" lvl="4" indent="-31432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35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8" name="Google Shape;268;p24"/>
          <p:cNvSpPr txBox="1">
            <a:spLocks noGrp="1"/>
          </p:cNvSpPr>
          <p:nvPr>
            <p:ph type="dt" idx="10"/>
          </p:nvPr>
        </p:nvSpPr>
        <p:spPr>
          <a:xfrm>
            <a:off x="683587" y="6215870"/>
            <a:ext cx="3843779" cy="41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4"/>
          <p:cNvSpPr txBox="1">
            <a:spLocks noGrp="1"/>
          </p:cNvSpPr>
          <p:nvPr>
            <p:ph type="ftr" idx="11"/>
          </p:nvPr>
        </p:nvSpPr>
        <p:spPr>
          <a:xfrm>
            <a:off x="691078" y="236364"/>
            <a:ext cx="4114800" cy="41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4"/>
          <p:cNvSpPr txBox="1">
            <a:spLocks noGrp="1"/>
          </p:cNvSpPr>
          <p:nvPr>
            <p:ph type="sldNum" idx="12"/>
          </p:nvPr>
        </p:nvSpPr>
        <p:spPr>
          <a:xfrm>
            <a:off x="11003649" y="6215870"/>
            <a:ext cx="979151" cy="41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25"/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73" name="Google Shape;273;p25"/>
            <p:cNvCxnSpPr/>
            <p:nvPr/>
          </p:nvCxnSpPr>
          <p:spPr>
            <a:xfrm>
              <a:off x="-6214" y="6686283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4" name="Google Shape;274;p25"/>
            <p:cNvCxnSpPr/>
            <p:nvPr/>
          </p:nvCxnSpPr>
          <p:spPr>
            <a:xfrm>
              <a:off x="0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5" name="Google Shape;275;p25"/>
            <p:cNvCxnSpPr/>
            <p:nvPr/>
          </p:nvCxnSpPr>
          <p:spPr>
            <a:xfrm>
              <a:off x="11993258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6" name="Google Shape;276;p25"/>
            <p:cNvCxnSpPr/>
            <p:nvPr/>
          </p:nvCxnSpPr>
          <p:spPr>
            <a:xfrm>
              <a:off x="192528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7" name="Google Shape;277;p25"/>
            <p:cNvCxnSpPr/>
            <p:nvPr/>
          </p:nvCxnSpPr>
          <p:spPr>
            <a:xfrm>
              <a:off x="1175922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8" name="Google Shape;278;p25"/>
            <p:cNvCxnSpPr/>
            <p:nvPr/>
          </p:nvCxnSpPr>
          <p:spPr>
            <a:xfrm>
              <a:off x="2159316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9" name="Google Shape;279;p25"/>
            <p:cNvCxnSpPr/>
            <p:nvPr/>
          </p:nvCxnSpPr>
          <p:spPr>
            <a:xfrm>
              <a:off x="3142710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80" name="Google Shape;280;p25"/>
            <p:cNvCxnSpPr/>
            <p:nvPr/>
          </p:nvCxnSpPr>
          <p:spPr>
            <a:xfrm>
              <a:off x="4126104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81" name="Google Shape;281;p25"/>
            <p:cNvCxnSpPr/>
            <p:nvPr/>
          </p:nvCxnSpPr>
          <p:spPr>
            <a:xfrm>
              <a:off x="5109498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82" name="Google Shape;282;p25"/>
            <p:cNvCxnSpPr/>
            <p:nvPr/>
          </p:nvCxnSpPr>
          <p:spPr>
            <a:xfrm>
              <a:off x="6092892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83" name="Google Shape;283;p25"/>
            <p:cNvCxnSpPr/>
            <p:nvPr/>
          </p:nvCxnSpPr>
          <p:spPr>
            <a:xfrm>
              <a:off x="7076286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84" name="Google Shape;284;p25"/>
            <p:cNvCxnSpPr/>
            <p:nvPr/>
          </p:nvCxnSpPr>
          <p:spPr>
            <a:xfrm>
              <a:off x="8059680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85" name="Google Shape;285;p25"/>
            <p:cNvCxnSpPr/>
            <p:nvPr/>
          </p:nvCxnSpPr>
          <p:spPr>
            <a:xfrm>
              <a:off x="9043074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86" name="Google Shape;286;p25"/>
            <p:cNvCxnSpPr/>
            <p:nvPr/>
          </p:nvCxnSpPr>
          <p:spPr>
            <a:xfrm>
              <a:off x="10026468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87" name="Google Shape;287;p25"/>
            <p:cNvCxnSpPr/>
            <p:nvPr/>
          </p:nvCxnSpPr>
          <p:spPr>
            <a:xfrm>
              <a:off x="11009862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88" name="Google Shape;288;p25"/>
            <p:cNvCxnSpPr/>
            <p:nvPr/>
          </p:nvCxnSpPr>
          <p:spPr>
            <a:xfrm>
              <a:off x="12185786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89" name="Google Shape;289;p25"/>
            <p:cNvCxnSpPr/>
            <p:nvPr/>
          </p:nvCxnSpPr>
          <p:spPr>
            <a:xfrm>
              <a:off x="0" y="171716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90" name="Google Shape;290;p25"/>
            <p:cNvCxnSpPr/>
            <p:nvPr/>
          </p:nvCxnSpPr>
          <p:spPr>
            <a:xfrm>
              <a:off x="0" y="714597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91" name="Google Shape;291;p25"/>
            <p:cNvCxnSpPr/>
            <p:nvPr/>
          </p:nvCxnSpPr>
          <p:spPr>
            <a:xfrm>
              <a:off x="0" y="1257478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92" name="Google Shape;292;p25"/>
            <p:cNvCxnSpPr/>
            <p:nvPr/>
          </p:nvCxnSpPr>
          <p:spPr>
            <a:xfrm>
              <a:off x="0" y="1800359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93" name="Google Shape;293;p25"/>
            <p:cNvCxnSpPr/>
            <p:nvPr/>
          </p:nvCxnSpPr>
          <p:spPr>
            <a:xfrm>
              <a:off x="0" y="234324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94" name="Google Shape;294;p25"/>
            <p:cNvCxnSpPr/>
            <p:nvPr/>
          </p:nvCxnSpPr>
          <p:spPr>
            <a:xfrm>
              <a:off x="0" y="2886121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95" name="Google Shape;295;p25"/>
            <p:cNvCxnSpPr/>
            <p:nvPr/>
          </p:nvCxnSpPr>
          <p:spPr>
            <a:xfrm>
              <a:off x="0" y="3429002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96" name="Google Shape;296;p25"/>
            <p:cNvCxnSpPr/>
            <p:nvPr/>
          </p:nvCxnSpPr>
          <p:spPr>
            <a:xfrm>
              <a:off x="0" y="3971883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97" name="Google Shape;297;p25"/>
            <p:cNvCxnSpPr/>
            <p:nvPr/>
          </p:nvCxnSpPr>
          <p:spPr>
            <a:xfrm>
              <a:off x="0" y="4514764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98" name="Google Shape;298;p25"/>
            <p:cNvCxnSpPr/>
            <p:nvPr/>
          </p:nvCxnSpPr>
          <p:spPr>
            <a:xfrm>
              <a:off x="0" y="5057645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99" name="Google Shape;299;p25"/>
            <p:cNvCxnSpPr/>
            <p:nvPr/>
          </p:nvCxnSpPr>
          <p:spPr>
            <a:xfrm>
              <a:off x="0" y="5600526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0" name="Google Shape;300;p25"/>
            <p:cNvCxnSpPr/>
            <p:nvPr/>
          </p:nvCxnSpPr>
          <p:spPr>
            <a:xfrm>
              <a:off x="0" y="6857999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1" name="Google Shape;301;p25"/>
            <p:cNvCxnSpPr/>
            <p:nvPr/>
          </p:nvCxnSpPr>
          <p:spPr>
            <a:xfrm>
              <a:off x="16613" y="6143407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2" name="Google Shape;302;p25"/>
            <p:cNvCxnSpPr/>
            <p:nvPr/>
          </p:nvCxnSpPr>
          <p:spPr>
            <a:xfrm>
              <a:off x="684225" y="171716"/>
              <a:ext cx="0" cy="6511464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3" name="Google Shape;303;p25"/>
            <p:cNvCxnSpPr/>
            <p:nvPr/>
          </p:nvCxnSpPr>
          <p:spPr>
            <a:xfrm>
              <a:off x="11508412" y="173267"/>
              <a:ext cx="0" cy="6511464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04" name="Google Shape;304;p25"/>
          <p:cNvSpPr/>
          <p:nvPr/>
        </p:nvSpPr>
        <p:spPr>
          <a:xfrm rot="-2700000">
            <a:off x="7770390" y="-287370"/>
            <a:ext cx="568289" cy="568289"/>
          </a:xfrm>
          <a:prstGeom prst="rtTriangl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25"/>
          <p:cNvSpPr txBox="1">
            <a:spLocks noGrp="1"/>
          </p:cNvSpPr>
          <p:nvPr>
            <p:ph type="title"/>
          </p:nvPr>
        </p:nvSpPr>
        <p:spPr>
          <a:xfrm rot="5400000">
            <a:off x="6842413" y="1580976"/>
            <a:ext cx="5026597" cy="3295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25"/>
          <p:cNvSpPr txBox="1">
            <a:spLocks noGrp="1"/>
          </p:cNvSpPr>
          <p:nvPr>
            <p:ph type="body" idx="1"/>
          </p:nvPr>
        </p:nvSpPr>
        <p:spPr>
          <a:xfrm rot="5400000">
            <a:off x="1555514" y="-156309"/>
            <a:ext cx="5026597" cy="6770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432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350"/>
              <a:buChar char="▪"/>
              <a:defRPr/>
            </a:lvl1pPr>
            <a:lvl2pPr marL="914400" lvl="1" indent="-31432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350"/>
              <a:buChar char="▪"/>
              <a:defRPr/>
            </a:lvl2pPr>
            <a:lvl3pPr marL="1371600" lvl="2" indent="-31432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350"/>
              <a:buChar char="▪"/>
              <a:defRPr/>
            </a:lvl3pPr>
            <a:lvl4pPr marL="1828800" lvl="3" indent="-31432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350"/>
              <a:buChar char="▪"/>
              <a:defRPr/>
            </a:lvl4pPr>
            <a:lvl5pPr marL="2286000" lvl="4" indent="-31432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35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7" name="Google Shape;307;p25"/>
          <p:cNvSpPr txBox="1">
            <a:spLocks noGrp="1"/>
          </p:cNvSpPr>
          <p:nvPr>
            <p:ph type="dt" idx="10"/>
          </p:nvPr>
        </p:nvSpPr>
        <p:spPr>
          <a:xfrm>
            <a:off x="683587" y="6215870"/>
            <a:ext cx="3843779" cy="41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25"/>
          <p:cNvSpPr txBox="1">
            <a:spLocks noGrp="1"/>
          </p:cNvSpPr>
          <p:nvPr>
            <p:ph type="ftr" idx="11"/>
          </p:nvPr>
        </p:nvSpPr>
        <p:spPr>
          <a:xfrm>
            <a:off x="691078" y="236364"/>
            <a:ext cx="4114800" cy="41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5"/>
          <p:cNvSpPr txBox="1">
            <a:spLocks noGrp="1"/>
          </p:cNvSpPr>
          <p:nvPr>
            <p:ph type="sldNum" idx="12"/>
          </p:nvPr>
        </p:nvSpPr>
        <p:spPr>
          <a:xfrm>
            <a:off x="11003649" y="6215870"/>
            <a:ext cx="979151" cy="41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691079" y="725951"/>
            <a:ext cx="10325000" cy="1442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1"/>
          </p:nvPr>
        </p:nvSpPr>
        <p:spPr>
          <a:xfrm>
            <a:off x="691079" y="2340131"/>
            <a:ext cx="10325000" cy="356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432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350"/>
              <a:buChar char="▪"/>
              <a:defRPr/>
            </a:lvl1pPr>
            <a:lvl2pPr marL="914400" lvl="1" indent="-31432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350"/>
              <a:buChar char="▪"/>
              <a:defRPr/>
            </a:lvl2pPr>
            <a:lvl3pPr marL="1371600" lvl="2" indent="-31432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350"/>
              <a:buChar char="▪"/>
              <a:defRPr/>
            </a:lvl3pPr>
            <a:lvl4pPr marL="1828800" lvl="3" indent="-31432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350"/>
              <a:buChar char="▪"/>
              <a:defRPr/>
            </a:lvl4pPr>
            <a:lvl5pPr marL="2286000" lvl="4" indent="-31432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35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dt" idx="10"/>
          </p:nvPr>
        </p:nvSpPr>
        <p:spPr>
          <a:xfrm>
            <a:off x="683587" y="6215870"/>
            <a:ext cx="3843779" cy="41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ftr" idx="11"/>
          </p:nvPr>
        </p:nvSpPr>
        <p:spPr>
          <a:xfrm>
            <a:off x="691078" y="236364"/>
            <a:ext cx="4114800" cy="41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sldNum" idx="12"/>
          </p:nvPr>
        </p:nvSpPr>
        <p:spPr>
          <a:xfrm>
            <a:off x="11003649" y="6215870"/>
            <a:ext cx="979151" cy="41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17"/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1" name="Google Shape;91;p17"/>
            <p:cNvCxnSpPr/>
            <p:nvPr/>
          </p:nvCxnSpPr>
          <p:spPr>
            <a:xfrm>
              <a:off x="-6214" y="6686283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92" name="Google Shape;92;p17"/>
            <p:cNvCxnSpPr/>
            <p:nvPr/>
          </p:nvCxnSpPr>
          <p:spPr>
            <a:xfrm>
              <a:off x="0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93" name="Google Shape;93;p17"/>
            <p:cNvCxnSpPr/>
            <p:nvPr/>
          </p:nvCxnSpPr>
          <p:spPr>
            <a:xfrm>
              <a:off x="11993258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94" name="Google Shape;94;p17"/>
            <p:cNvCxnSpPr/>
            <p:nvPr/>
          </p:nvCxnSpPr>
          <p:spPr>
            <a:xfrm>
              <a:off x="192528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95" name="Google Shape;95;p17"/>
            <p:cNvCxnSpPr/>
            <p:nvPr/>
          </p:nvCxnSpPr>
          <p:spPr>
            <a:xfrm>
              <a:off x="1175922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96" name="Google Shape;96;p17"/>
            <p:cNvCxnSpPr/>
            <p:nvPr/>
          </p:nvCxnSpPr>
          <p:spPr>
            <a:xfrm>
              <a:off x="2159316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97" name="Google Shape;97;p17"/>
            <p:cNvCxnSpPr/>
            <p:nvPr/>
          </p:nvCxnSpPr>
          <p:spPr>
            <a:xfrm>
              <a:off x="3142710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98" name="Google Shape;98;p17"/>
            <p:cNvCxnSpPr/>
            <p:nvPr/>
          </p:nvCxnSpPr>
          <p:spPr>
            <a:xfrm>
              <a:off x="4126104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99" name="Google Shape;99;p17"/>
            <p:cNvCxnSpPr/>
            <p:nvPr/>
          </p:nvCxnSpPr>
          <p:spPr>
            <a:xfrm>
              <a:off x="5109498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0" name="Google Shape;100;p17"/>
            <p:cNvCxnSpPr/>
            <p:nvPr/>
          </p:nvCxnSpPr>
          <p:spPr>
            <a:xfrm>
              <a:off x="6092892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1" name="Google Shape;101;p17"/>
            <p:cNvCxnSpPr/>
            <p:nvPr/>
          </p:nvCxnSpPr>
          <p:spPr>
            <a:xfrm>
              <a:off x="7076286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2" name="Google Shape;102;p17"/>
            <p:cNvCxnSpPr/>
            <p:nvPr/>
          </p:nvCxnSpPr>
          <p:spPr>
            <a:xfrm>
              <a:off x="8059680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3" name="Google Shape;103;p17"/>
            <p:cNvCxnSpPr/>
            <p:nvPr/>
          </p:nvCxnSpPr>
          <p:spPr>
            <a:xfrm>
              <a:off x="9043074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4" name="Google Shape;104;p17"/>
            <p:cNvCxnSpPr/>
            <p:nvPr/>
          </p:nvCxnSpPr>
          <p:spPr>
            <a:xfrm>
              <a:off x="10026468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5" name="Google Shape;105;p17"/>
            <p:cNvCxnSpPr/>
            <p:nvPr/>
          </p:nvCxnSpPr>
          <p:spPr>
            <a:xfrm>
              <a:off x="11009862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6" name="Google Shape;106;p17"/>
            <p:cNvCxnSpPr/>
            <p:nvPr/>
          </p:nvCxnSpPr>
          <p:spPr>
            <a:xfrm>
              <a:off x="12185786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7" name="Google Shape;107;p17"/>
            <p:cNvCxnSpPr/>
            <p:nvPr/>
          </p:nvCxnSpPr>
          <p:spPr>
            <a:xfrm>
              <a:off x="0" y="171716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8" name="Google Shape;108;p17"/>
            <p:cNvCxnSpPr/>
            <p:nvPr/>
          </p:nvCxnSpPr>
          <p:spPr>
            <a:xfrm>
              <a:off x="0" y="714597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9" name="Google Shape;109;p17"/>
            <p:cNvCxnSpPr/>
            <p:nvPr/>
          </p:nvCxnSpPr>
          <p:spPr>
            <a:xfrm>
              <a:off x="0" y="1257478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0" name="Google Shape;110;p17"/>
            <p:cNvCxnSpPr/>
            <p:nvPr/>
          </p:nvCxnSpPr>
          <p:spPr>
            <a:xfrm>
              <a:off x="0" y="1800359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1" name="Google Shape;111;p17"/>
            <p:cNvCxnSpPr/>
            <p:nvPr/>
          </p:nvCxnSpPr>
          <p:spPr>
            <a:xfrm>
              <a:off x="0" y="234324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2" name="Google Shape;112;p17"/>
            <p:cNvCxnSpPr/>
            <p:nvPr/>
          </p:nvCxnSpPr>
          <p:spPr>
            <a:xfrm>
              <a:off x="0" y="2886121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3" name="Google Shape;113;p17"/>
            <p:cNvCxnSpPr/>
            <p:nvPr/>
          </p:nvCxnSpPr>
          <p:spPr>
            <a:xfrm>
              <a:off x="0" y="3429002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4" name="Google Shape;114;p17"/>
            <p:cNvCxnSpPr/>
            <p:nvPr/>
          </p:nvCxnSpPr>
          <p:spPr>
            <a:xfrm>
              <a:off x="0" y="3971883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5" name="Google Shape;115;p17"/>
            <p:cNvCxnSpPr/>
            <p:nvPr/>
          </p:nvCxnSpPr>
          <p:spPr>
            <a:xfrm>
              <a:off x="0" y="4514764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6" name="Google Shape;116;p17"/>
            <p:cNvCxnSpPr/>
            <p:nvPr/>
          </p:nvCxnSpPr>
          <p:spPr>
            <a:xfrm>
              <a:off x="0" y="5057645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7" name="Google Shape;117;p17"/>
            <p:cNvCxnSpPr/>
            <p:nvPr/>
          </p:nvCxnSpPr>
          <p:spPr>
            <a:xfrm>
              <a:off x="0" y="5600526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8" name="Google Shape;118;p17"/>
            <p:cNvCxnSpPr/>
            <p:nvPr/>
          </p:nvCxnSpPr>
          <p:spPr>
            <a:xfrm>
              <a:off x="0" y="6857999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9" name="Google Shape;119;p17"/>
            <p:cNvCxnSpPr/>
            <p:nvPr/>
          </p:nvCxnSpPr>
          <p:spPr>
            <a:xfrm>
              <a:off x="16613" y="6143407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0" name="Google Shape;120;p17"/>
            <p:cNvCxnSpPr/>
            <p:nvPr/>
          </p:nvCxnSpPr>
          <p:spPr>
            <a:xfrm>
              <a:off x="684225" y="171716"/>
              <a:ext cx="0" cy="6511464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1" name="Google Shape;121;p17"/>
            <p:cNvCxnSpPr/>
            <p:nvPr/>
          </p:nvCxnSpPr>
          <p:spPr>
            <a:xfrm>
              <a:off x="11508412" y="173267"/>
              <a:ext cx="0" cy="6511464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691078" y="718115"/>
            <a:ext cx="10312571" cy="2781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body" idx="1"/>
          </p:nvPr>
        </p:nvSpPr>
        <p:spPr>
          <a:xfrm>
            <a:off x="691078" y="3753350"/>
            <a:ext cx="10312571" cy="199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17"/>
          <p:cNvSpPr/>
          <p:nvPr/>
        </p:nvSpPr>
        <p:spPr>
          <a:xfrm rot="-81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dt" idx="10"/>
          </p:nvPr>
        </p:nvSpPr>
        <p:spPr>
          <a:xfrm>
            <a:off x="683587" y="6215870"/>
            <a:ext cx="3843779" cy="41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ftr" idx="11"/>
          </p:nvPr>
        </p:nvSpPr>
        <p:spPr>
          <a:xfrm>
            <a:off x="691078" y="236364"/>
            <a:ext cx="4114800" cy="41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sldNum" idx="12"/>
          </p:nvPr>
        </p:nvSpPr>
        <p:spPr>
          <a:xfrm>
            <a:off x="11003649" y="6215870"/>
            <a:ext cx="979151" cy="41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>
            <a:spLocks noGrp="1"/>
          </p:cNvSpPr>
          <p:nvPr>
            <p:ph type="title"/>
          </p:nvPr>
        </p:nvSpPr>
        <p:spPr>
          <a:xfrm>
            <a:off x="691078" y="722903"/>
            <a:ext cx="10312571" cy="1354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body" idx="1"/>
          </p:nvPr>
        </p:nvSpPr>
        <p:spPr>
          <a:xfrm>
            <a:off x="691078" y="2345843"/>
            <a:ext cx="5009584" cy="3274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432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350"/>
              <a:buChar char="▪"/>
              <a:defRPr/>
            </a:lvl1pPr>
            <a:lvl2pPr marL="914400" lvl="1" indent="-31432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350"/>
              <a:buChar char="▪"/>
              <a:defRPr/>
            </a:lvl2pPr>
            <a:lvl3pPr marL="1371600" lvl="2" indent="-31432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350"/>
              <a:buChar char="▪"/>
              <a:defRPr/>
            </a:lvl3pPr>
            <a:lvl4pPr marL="1828800" lvl="3" indent="-31432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350"/>
              <a:buChar char="▪"/>
              <a:defRPr/>
            </a:lvl4pPr>
            <a:lvl5pPr marL="2286000" lvl="4" indent="-31432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35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18"/>
          <p:cNvSpPr txBox="1">
            <a:spLocks noGrp="1"/>
          </p:cNvSpPr>
          <p:nvPr>
            <p:ph type="body" idx="2"/>
          </p:nvPr>
        </p:nvSpPr>
        <p:spPr>
          <a:xfrm>
            <a:off x="5935075" y="2345843"/>
            <a:ext cx="5068574" cy="3274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432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350"/>
              <a:buChar char="▪"/>
              <a:defRPr/>
            </a:lvl1pPr>
            <a:lvl2pPr marL="914400" lvl="1" indent="-31432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350"/>
              <a:buChar char="▪"/>
              <a:defRPr/>
            </a:lvl2pPr>
            <a:lvl3pPr marL="1371600" lvl="2" indent="-31432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350"/>
              <a:buChar char="▪"/>
              <a:defRPr/>
            </a:lvl3pPr>
            <a:lvl4pPr marL="1828800" lvl="3" indent="-31432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350"/>
              <a:buChar char="▪"/>
              <a:defRPr/>
            </a:lvl4pPr>
            <a:lvl5pPr marL="2286000" lvl="4" indent="-31432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35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dt" idx="10"/>
          </p:nvPr>
        </p:nvSpPr>
        <p:spPr>
          <a:xfrm>
            <a:off x="683587" y="6215870"/>
            <a:ext cx="3843779" cy="41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8"/>
          <p:cNvSpPr txBox="1">
            <a:spLocks noGrp="1"/>
          </p:cNvSpPr>
          <p:nvPr>
            <p:ph type="ftr" idx="11"/>
          </p:nvPr>
        </p:nvSpPr>
        <p:spPr>
          <a:xfrm>
            <a:off x="691078" y="236364"/>
            <a:ext cx="4114800" cy="41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8"/>
          <p:cNvSpPr txBox="1">
            <a:spLocks noGrp="1"/>
          </p:cNvSpPr>
          <p:nvPr>
            <p:ph type="sldNum" idx="12"/>
          </p:nvPr>
        </p:nvSpPr>
        <p:spPr>
          <a:xfrm>
            <a:off x="11003649" y="6215870"/>
            <a:ext cx="979151" cy="41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9"/>
          <p:cNvSpPr txBox="1">
            <a:spLocks noGrp="1"/>
          </p:cNvSpPr>
          <p:nvPr>
            <p:ph type="title"/>
          </p:nvPr>
        </p:nvSpPr>
        <p:spPr>
          <a:xfrm>
            <a:off x="691078" y="722900"/>
            <a:ext cx="10320062" cy="1407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9"/>
          <p:cNvSpPr txBox="1">
            <a:spLocks noGrp="1"/>
          </p:cNvSpPr>
          <p:nvPr>
            <p:ph type="body" idx="1"/>
          </p:nvPr>
        </p:nvSpPr>
        <p:spPr>
          <a:xfrm>
            <a:off x="691078" y="2331481"/>
            <a:ext cx="4963444" cy="540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400" b="0" i="1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8" name="Google Shape;138;p19"/>
          <p:cNvSpPr txBox="1">
            <a:spLocks noGrp="1"/>
          </p:cNvSpPr>
          <p:nvPr>
            <p:ph type="body" idx="2"/>
          </p:nvPr>
        </p:nvSpPr>
        <p:spPr>
          <a:xfrm>
            <a:off x="691078" y="2954564"/>
            <a:ext cx="4963444" cy="2790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432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350"/>
              <a:buChar char="▪"/>
              <a:defRPr/>
            </a:lvl1pPr>
            <a:lvl2pPr marL="914400" lvl="1" indent="-31432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350"/>
              <a:buChar char="▪"/>
              <a:defRPr/>
            </a:lvl2pPr>
            <a:lvl3pPr marL="1371600" lvl="2" indent="-31432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350"/>
              <a:buChar char="▪"/>
              <a:defRPr/>
            </a:lvl3pPr>
            <a:lvl4pPr marL="1828800" lvl="3" indent="-31432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350"/>
              <a:buChar char="▪"/>
              <a:defRPr/>
            </a:lvl4pPr>
            <a:lvl5pPr marL="2286000" lvl="4" indent="-31432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35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body" idx="3"/>
          </p:nvPr>
        </p:nvSpPr>
        <p:spPr>
          <a:xfrm>
            <a:off x="6103351" y="2331481"/>
            <a:ext cx="4900298" cy="540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400" b="0" i="1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0" name="Google Shape;140;p19"/>
          <p:cNvSpPr txBox="1">
            <a:spLocks noGrp="1"/>
          </p:cNvSpPr>
          <p:nvPr>
            <p:ph type="body" idx="4"/>
          </p:nvPr>
        </p:nvSpPr>
        <p:spPr>
          <a:xfrm>
            <a:off x="6103351" y="2954564"/>
            <a:ext cx="4900298" cy="2790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4325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350"/>
              <a:buChar char="▪"/>
              <a:defRPr/>
            </a:lvl1pPr>
            <a:lvl2pPr marL="914400" lvl="1" indent="-31432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350"/>
              <a:buChar char="▪"/>
              <a:defRPr/>
            </a:lvl2pPr>
            <a:lvl3pPr marL="1371600" lvl="2" indent="-31432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350"/>
              <a:buChar char="▪"/>
              <a:defRPr/>
            </a:lvl3pPr>
            <a:lvl4pPr marL="1828800" lvl="3" indent="-31432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350"/>
              <a:buChar char="▪"/>
              <a:defRPr/>
            </a:lvl4pPr>
            <a:lvl5pPr marL="2286000" lvl="4" indent="-31432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35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19"/>
          <p:cNvSpPr txBox="1">
            <a:spLocks noGrp="1"/>
          </p:cNvSpPr>
          <p:nvPr>
            <p:ph type="dt" idx="10"/>
          </p:nvPr>
        </p:nvSpPr>
        <p:spPr>
          <a:xfrm>
            <a:off x="683587" y="6215870"/>
            <a:ext cx="3843779" cy="41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9"/>
          <p:cNvSpPr txBox="1">
            <a:spLocks noGrp="1"/>
          </p:cNvSpPr>
          <p:nvPr>
            <p:ph type="ftr" idx="11"/>
          </p:nvPr>
        </p:nvSpPr>
        <p:spPr>
          <a:xfrm>
            <a:off x="691078" y="236364"/>
            <a:ext cx="4114800" cy="41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9"/>
          <p:cNvSpPr txBox="1">
            <a:spLocks noGrp="1"/>
          </p:cNvSpPr>
          <p:nvPr>
            <p:ph type="sldNum" idx="12"/>
          </p:nvPr>
        </p:nvSpPr>
        <p:spPr>
          <a:xfrm>
            <a:off x="11003649" y="6215870"/>
            <a:ext cx="979151" cy="41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>
            <a:spLocks noGrp="1"/>
          </p:cNvSpPr>
          <p:nvPr>
            <p:ph type="title"/>
          </p:nvPr>
        </p:nvSpPr>
        <p:spPr>
          <a:xfrm>
            <a:off x="691078" y="722903"/>
            <a:ext cx="10501177" cy="1401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dt" idx="10"/>
          </p:nvPr>
        </p:nvSpPr>
        <p:spPr>
          <a:xfrm>
            <a:off x="683587" y="6215870"/>
            <a:ext cx="3843779" cy="41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0"/>
          <p:cNvSpPr txBox="1">
            <a:spLocks noGrp="1"/>
          </p:cNvSpPr>
          <p:nvPr>
            <p:ph type="ftr" idx="11"/>
          </p:nvPr>
        </p:nvSpPr>
        <p:spPr>
          <a:xfrm>
            <a:off x="691078" y="236364"/>
            <a:ext cx="4114800" cy="41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sldNum" idx="12"/>
          </p:nvPr>
        </p:nvSpPr>
        <p:spPr>
          <a:xfrm>
            <a:off x="11003649" y="6215870"/>
            <a:ext cx="979151" cy="41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21"/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51" name="Google Shape;151;p21"/>
            <p:cNvCxnSpPr/>
            <p:nvPr/>
          </p:nvCxnSpPr>
          <p:spPr>
            <a:xfrm>
              <a:off x="-6214" y="6686283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2" name="Google Shape;152;p21"/>
            <p:cNvCxnSpPr/>
            <p:nvPr/>
          </p:nvCxnSpPr>
          <p:spPr>
            <a:xfrm>
              <a:off x="0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3" name="Google Shape;153;p21"/>
            <p:cNvCxnSpPr/>
            <p:nvPr/>
          </p:nvCxnSpPr>
          <p:spPr>
            <a:xfrm>
              <a:off x="11993258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4" name="Google Shape;154;p21"/>
            <p:cNvCxnSpPr/>
            <p:nvPr/>
          </p:nvCxnSpPr>
          <p:spPr>
            <a:xfrm>
              <a:off x="192528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5" name="Google Shape;155;p21"/>
            <p:cNvCxnSpPr/>
            <p:nvPr/>
          </p:nvCxnSpPr>
          <p:spPr>
            <a:xfrm>
              <a:off x="1175922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6" name="Google Shape;156;p21"/>
            <p:cNvCxnSpPr/>
            <p:nvPr/>
          </p:nvCxnSpPr>
          <p:spPr>
            <a:xfrm>
              <a:off x="2159316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7" name="Google Shape;157;p21"/>
            <p:cNvCxnSpPr/>
            <p:nvPr/>
          </p:nvCxnSpPr>
          <p:spPr>
            <a:xfrm>
              <a:off x="3142710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8" name="Google Shape;158;p21"/>
            <p:cNvCxnSpPr/>
            <p:nvPr/>
          </p:nvCxnSpPr>
          <p:spPr>
            <a:xfrm>
              <a:off x="4126104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9" name="Google Shape;159;p21"/>
            <p:cNvCxnSpPr/>
            <p:nvPr/>
          </p:nvCxnSpPr>
          <p:spPr>
            <a:xfrm>
              <a:off x="5109498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0" name="Google Shape;160;p21"/>
            <p:cNvCxnSpPr/>
            <p:nvPr/>
          </p:nvCxnSpPr>
          <p:spPr>
            <a:xfrm>
              <a:off x="6092892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1" name="Google Shape;161;p21"/>
            <p:cNvCxnSpPr/>
            <p:nvPr/>
          </p:nvCxnSpPr>
          <p:spPr>
            <a:xfrm>
              <a:off x="7076286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2" name="Google Shape;162;p21"/>
            <p:cNvCxnSpPr/>
            <p:nvPr/>
          </p:nvCxnSpPr>
          <p:spPr>
            <a:xfrm>
              <a:off x="8059680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3" name="Google Shape;163;p21"/>
            <p:cNvCxnSpPr/>
            <p:nvPr/>
          </p:nvCxnSpPr>
          <p:spPr>
            <a:xfrm>
              <a:off x="9043074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4" name="Google Shape;164;p21"/>
            <p:cNvCxnSpPr/>
            <p:nvPr/>
          </p:nvCxnSpPr>
          <p:spPr>
            <a:xfrm>
              <a:off x="10026468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5" name="Google Shape;165;p21"/>
            <p:cNvCxnSpPr/>
            <p:nvPr/>
          </p:nvCxnSpPr>
          <p:spPr>
            <a:xfrm>
              <a:off x="11009862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6" name="Google Shape;166;p21"/>
            <p:cNvCxnSpPr/>
            <p:nvPr/>
          </p:nvCxnSpPr>
          <p:spPr>
            <a:xfrm>
              <a:off x="12185786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7" name="Google Shape;167;p21"/>
            <p:cNvCxnSpPr/>
            <p:nvPr/>
          </p:nvCxnSpPr>
          <p:spPr>
            <a:xfrm>
              <a:off x="0" y="171716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8" name="Google Shape;168;p21"/>
            <p:cNvCxnSpPr/>
            <p:nvPr/>
          </p:nvCxnSpPr>
          <p:spPr>
            <a:xfrm>
              <a:off x="0" y="714597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9" name="Google Shape;169;p21"/>
            <p:cNvCxnSpPr/>
            <p:nvPr/>
          </p:nvCxnSpPr>
          <p:spPr>
            <a:xfrm>
              <a:off x="0" y="1257478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0" name="Google Shape;170;p21"/>
            <p:cNvCxnSpPr/>
            <p:nvPr/>
          </p:nvCxnSpPr>
          <p:spPr>
            <a:xfrm>
              <a:off x="0" y="1800359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1" name="Google Shape;171;p21"/>
            <p:cNvCxnSpPr/>
            <p:nvPr/>
          </p:nvCxnSpPr>
          <p:spPr>
            <a:xfrm>
              <a:off x="0" y="234324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2" name="Google Shape;172;p21"/>
            <p:cNvCxnSpPr/>
            <p:nvPr/>
          </p:nvCxnSpPr>
          <p:spPr>
            <a:xfrm>
              <a:off x="0" y="2886121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3" name="Google Shape;173;p21"/>
            <p:cNvCxnSpPr/>
            <p:nvPr/>
          </p:nvCxnSpPr>
          <p:spPr>
            <a:xfrm>
              <a:off x="0" y="3429002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4" name="Google Shape;174;p21"/>
            <p:cNvCxnSpPr/>
            <p:nvPr/>
          </p:nvCxnSpPr>
          <p:spPr>
            <a:xfrm>
              <a:off x="0" y="3971883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5" name="Google Shape;175;p21"/>
            <p:cNvCxnSpPr/>
            <p:nvPr/>
          </p:nvCxnSpPr>
          <p:spPr>
            <a:xfrm>
              <a:off x="0" y="4514764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6" name="Google Shape;176;p21"/>
            <p:cNvCxnSpPr/>
            <p:nvPr/>
          </p:nvCxnSpPr>
          <p:spPr>
            <a:xfrm>
              <a:off x="0" y="5057645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7" name="Google Shape;177;p21"/>
            <p:cNvCxnSpPr/>
            <p:nvPr/>
          </p:nvCxnSpPr>
          <p:spPr>
            <a:xfrm>
              <a:off x="0" y="5600526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8" name="Google Shape;178;p21"/>
            <p:cNvCxnSpPr/>
            <p:nvPr/>
          </p:nvCxnSpPr>
          <p:spPr>
            <a:xfrm>
              <a:off x="0" y="6857999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9" name="Google Shape;179;p21"/>
            <p:cNvCxnSpPr/>
            <p:nvPr/>
          </p:nvCxnSpPr>
          <p:spPr>
            <a:xfrm>
              <a:off x="16613" y="6143407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0" name="Google Shape;180;p21"/>
            <p:cNvCxnSpPr/>
            <p:nvPr/>
          </p:nvCxnSpPr>
          <p:spPr>
            <a:xfrm>
              <a:off x="684225" y="171716"/>
              <a:ext cx="0" cy="6511464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1" name="Google Shape;181;p21"/>
            <p:cNvCxnSpPr/>
            <p:nvPr/>
          </p:nvCxnSpPr>
          <p:spPr>
            <a:xfrm>
              <a:off x="11508412" y="173267"/>
              <a:ext cx="0" cy="6511464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82" name="Google Shape;182;p21"/>
          <p:cNvSpPr txBox="1">
            <a:spLocks noGrp="1"/>
          </p:cNvSpPr>
          <p:nvPr>
            <p:ph type="dt" idx="10"/>
          </p:nvPr>
        </p:nvSpPr>
        <p:spPr>
          <a:xfrm>
            <a:off x="683587" y="6215870"/>
            <a:ext cx="3843779" cy="41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1"/>
          <p:cNvSpPr txBox="1">
            <a:spLocks noGrp="1"/>
          </p:cNvSpPr>
          <p:nvPr>
            <p:ph type="ftr" idx="11"/>
          </p:nvPr>
        </p:nvSpPr>
        <p:spPr>
          <a:xfrm>
            <a:off x="691078" y="236364"/>
            <a:ext cx="4114800" cy="41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1"/>
          <p:cNvSpPr txBox="1">
            <a:spLocks noGrp="1"/>
          </p:cNvSpPr>
          <p:nvPr>
            <p:ph type="sldNum" idx="12"/>
          </p:nvPr>
        </p:nvSpPr>
        <p:spPr>
          <a:xfrm>
            <a:off x="11003649" y="6215870"/>
            <a:ext cx="979151" cy="41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"/>
          <p:cNvSpPr/>
          <p:nvPr/>
        </p:nvSpPr>
        <p:spPr>
          <a:xfrm rot="-8100000">
            <a:off x="-281092" y="3144857"/>
            <a:ext cx="568289" cy="568289"/>
          </a:xfrm>
          <a:prstGeom prst="rtTriangl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2"/>
          <p:cNvSpPr txBox="1">
            <a:spLocks noGrp="1"/>
          </p:cNvSpPr>
          <p:nvPr>
            <p:ph type="title"/>
          </p:nvPr>
        </p:nvSpPr>
        <p:spPr>
          <a:xfrm>
            <a:off x="683587" y="713677"/>
            <a:ext cx="4499914" cy="299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2"/>
          <p:cNvSpPr txBox="1">
            <a:spLocks noGrp="1"/>
          </p:cNvSpPr>
          <p:nvPr>
            <p:ph type="body" idx="1"/>
          </p:nvPr>
        </p:nvSpPr>
        <p:spPr>
          <a:xfrm>
            <a:off x="5698672" y="708102"/>
            <a:ext cx="5656716" cy="543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  <a:defRPr sz="3200"/>
            </a:lvl1pPr>
            <a:lvl2pPr marL="914400" lvl="1" indent="-3619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100"/>
              <a:buChar char="▪"/>
              <a:defRPr sz="2800"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 sz="2400"/>
            </a:lvl3pPr>
            <a:lvl4pPr marL="1828800" lvl="3" indent="-3238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500"/>
              <a:buChar char="▪"/>
              <a:defRPr sz="2000"/>
            </a:lvl4pPr>
            <a:lvl5pPr marL="2286000" lvl="4" indent="-3238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500"/>
              <a:buChar char="▪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89" name="Google Shape;189;p22"/>
          <p:cNvSpPr txBox="1">
            <a:spLocks noGrp="1"/>
          </p:cNvSpPr>
          <p:nvPr>
            <p:ph type="body" idx="2"/>
          </p:nvPr>
        </p:nvSpPr>
        <p:spPr>
          <a:xfrm>
            <a:off x="683587" y="3976544"/>
            <a:ext cx="4499914" cy="2162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4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5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grpSp>
        <p:nvGrpSpPr>
          <p:cNvPr id="190" name="Google Shape;190;p22"/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91" name="Google Shape;191;p22"/>
            <p:cNvCxnSpPr/>
            <p:nvPr/>
          </p:nvCxnSpPr>
          <p:spPr>
            <a:xfrm>
              <a:off x="-6214" y="6686283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2" name="Google Shape;192;p22"/>
            <p:cNvCxnSpPr/>
            <p:nvPr/>
          </p:nvCxnSpPr>
          <p:spPr>
            <a:xfrm>
              <a:off x="0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3" name="Google Shape;193;p22"/>
            <p:cNvCxnSpPr/>
            <p:nvPr/>
          </p:nvCxnSpPr>
          <p:spPr>
            <a:xfrm>
              <a:off x="11993258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4" name="Google Shape;194;p22"/>
            <p:cNvCxnSpPr/>
            <p:nvPr/>
          </p:nvCxnSpPr>
          <p:spPr>
            <a:xfrm>
              <a:off x="192528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5" name="Google Shape;195;p22"/>
            <p:cNvCxnSpPr/>
            <p:nvPr/>
          </p:nvCxnSpPr>
          <p:spPr>
            <a:xfrm>
              <a:off x="1175922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6" name="Google Shape;196;p22"/>
            <p:cNvCxnSpPr/>
            <p:nvPr/>
          </p:nvCxnSpPr>
          <p:spPr>
            <a:xfrm>
              <a:off x="2159316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7" name="Google Shape;197;p22"/>
            <p:cNvCxnSpPr/>
            <p:nvPr/>
          </p:nvCxnSpPr>
          <p:spPr>
            <a:xfrm>
              <a:off x="3142710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8" name="Google Shape;198;p22"/>
            <p:cNvCxnSpPr/>
            <p:nvPr/>
          </p:nvCxnSpPr>
          <p:spPr>
            <a:xfrm>
              <a:off x="4126104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9" name="Google Shape;199;p22"/>
            <p:cNvCxnSpPr/>
            <p:nvPr/>
          </p:nvCxnSpPr>
          <p:spPr>
            <a:xfrm>
              <a:off x="5109498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0" name="Google Shape;200;p22"/>
            <p:cNvCxnSpPr/>
            <p:nvPr/>
          </p:nvCxnSpPr>
          <p:spPr>
            <a:xfrm>
              <a:off x="6092892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1" name="Google Shape;201;p22"/>
            <p:cNvCxnSpPr/>
            <p:nvPr/>
          </p:nvCxnSpPr>
          <p:spPr>
            <a:xfrm>
              <a:off x="7076286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2" name="Google Shape;202;p22"/>
            <p:cNvCxnSpPr/>
            <p:nvPr/>
          </p:nvCxnSpPr>
          <p:spPr>
            <a:xfrm>
              <a:off x="8059680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3" name="Google Shape;203;p22"/>
            <p:cNvCxnSpPr/>
            <p:nvPr/>
          </p:nvCxnSpPr>
          <p:spPr>
            <a:xfrm>
              <a:off x="9043074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4" name="Google Shape;204;p22"/>
            <p:cNvCxnSpPr/>
            <p:nvPr/>
          </p:nvCxnSpPr>
          <p:spPr>
            <a:xfrm>
              <a:off x="10026468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5" name="Google Shape;205;p22"/>
            <p:cNvCxnSpPr/>
            <p:nvPr/>
          </p:nvCxnSpPr>
          <p:spPr>
            <a:xfrm>
              <a:off x="11009862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6" name="Google Shape;206;p22"/>
            <p:cNvCxnSpPr/>
            <p:nvPr/>
          </p:nvCxnSpPr>
          <p:spPr>
            <a:xfrm>
              <a:off x="12185786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7" name="Google Shape;207;p22"/>
            <p:cNvCxnSpPr/>
            <p:nvPr/>
          </p:nvCxnSpPr>
          <p:spPr>
            <a:xfrm>
              <a:off x="0" y="171716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8" name="Google Shape;208;p22"/>
            <p:cNvCxnSpPr/>
            <p:nvPr/>
          </p:nvCxnSpPr>
          <p:spPr>
            <a:xfrm>
              <a:off x="0" y="714597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9" name="Google Shape;209;p22"/>
            <p:cNvCxnSpPr/>
            <p:nvPr/>
          </p:nvCxnSpPr>
          <p:spPr>
            <a:xfrm>
              <a:off x="0" y="1257478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0" name="Google Shape;210;p22"/>
            <p:cNvCxnSpPr/>
            <p:nvPr/>
          </p:nvCxnSpPr>
          <p:spPr>
            <a:xfrm>
              <a:off x="0" y="1800359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1" name="Google Shape;211;p22"/>
            <p:cNvCxnSpPr/>
            <p:nvPr/>
          </p:nvCxnSpPr>
          <p:spPr>
            <a:xfrm>
              <a:off x="0" y="234324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2" name="Google Shape;212;p22"/>
            <p:cNvCxnSpPr/>
            <p:nvPr/>
          </p:nvCxnSpPr>
          <p:spPr>
            <a:xfrm>
              <a:off x="0" y="2886121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3" name="Google Shape;213;p22"/>
            <p:cNvCxnSpPr/>
            <p:nvPr/>
          </p:nvCxnSpPr>
          <p:spPr>
            <a:xfrm>
              <a:off x="0" y="3429002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4" name="Google Shape;214;p22"/>
            <p:cNvCxnSpPr/>
            <p:nvPr/>
          </p:nvCxnSpPr>
          <p:spPr>
            <a:xfrm>
              <a:off x="0" y="3971883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5" name="Google Shape;215;p22"/>
            <p:cNvCxnSpPr/>
            <p:nvPr/>
          </p:nvCxnSpPr>
          <p:spPr>
            <a:xfrm>
              <a:off x="0" y="4514764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6" name="Google Shape;216;p22"/>
            <p:cNvCxnSpPr/>
            <p:nvPr/>
          </p:nvCxnSpPr>
          <p:spPr>
            <a:xfrm>
              <a:off x="0" y="5057645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7" name="Google Shape;217;p22"/>
            <p:cNvCxnSpPr/>
            <p:nvPr/>
          </p:nvCxnSpPr>
          <p:spPr>
            <a:xfrm>
              <a:off x="0" y="5600526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8" name="Google Shape;218;p22"/>
            <p:cNvCxnSpPr/>
            <p:nvPr/>
          </p:nvCxnSpPr>
          <p:spPr>
            <a:xfrm>
              <a:off x="0" y="6857999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9" name="Google Shape;219;p22"/>
            <p:cNvCxnSpPr/>
            <p:nvPr/>
          </p:nvCxnSpPr>
          <p:spPr>
            <a:xfrm>
              <a:off x="16613" y="6143407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0" name="Google Shape;220;p22"/>
            <p:cNvCxnSpPr/>
            <p:nvPr/>
          </p:nvCxnSpPr>
          <p:spPr>
            <a:xfrm>
              <a:off x="684225" y="171716"/>
              <a:ext cx="0" cy="6511464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1" name="Google Shape;221;p22"/>
            <p:cNvCxnSpPr/>
            <p:nvPr/>
          </p:nvCxnSpPr>
          <p:spPr>
            <a:xfrm>
              <a:off x="11508412" y="173267"/>
              <a:ext cx="0" cy="6511464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22" name="Google Shape;222;p22"/>
          <p:cNvSpPr txBox="1">
            <a:spLocks noGrp="1"/>
          </p:cNvSpPr>
          <p:nvPr>
            <p:ph type="dt" idx="10"/>
          </p:nvPr>
        </p:nvSpPr>
        <p:spPr>
          <a:xfrm>
            <a:off x="683587" y="6215870"/>
            <a:ext cx="3843779" cy="41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2"/>
          <p:cNvSpPr txBox="1">
            <a:spLocks noGrp="1"/>
          </p:cNvSpPr>
          <p:nvPr>
            <p:ph type="ftr" idx="11"/>
          </p:nvPr>
        </p:nvSpPr>
        <p:spPr>
          <a:xfrm>
            <a:off x="691078" y="236364"/>
            <a:ext cx="4114800" cy="41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2"/>
          <p:cNvSpPr txBox="1">
            <a:spLocks noGrp="1"/>
          </p:cNvSpPr>
          <p:nvPr>
            <p:ph type="sldNum" idx="12"/>
          </p:nvPr>
        </p:nvSpPr>
        <p:spPr>
          <a:xfrm>
            <a:off x="11003649" y="6215870"/>
            <a:ext cx="979151" cy="41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oogle Shape;226;p23"/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27" name="Google Shape;227;p23"/>
            <p:cNvCxnSpPr/>
            <p:nvPr/>
          </p:nvCxnSpPr>
          <p:spPr>
            <a:xfrm>
              <a:off x="-6214" y="6686283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8" name="Google Shape;228;p23"/>
            <p:cNvCxnSpPr/>
            <p:nvPr/>
          </p:nvCxnSpPr>
          <p:spPr>
            <a:xfrm>
              <a:off x="0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9" name="Google Shape;229;p23"/>
            <p:cNvCxnSpPr/>
            <p:nvPr/>
          </p:nvCxnSpPr>
          <p:spPr>
            <a:xfrm>
              <a:off x="11993258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0" name="Google Shape;230;p23"/>
            <p:cNvCxnSpPr/>
            <p:nvPr/>
          </p:nvCxnSpPr>
          <p:spPr>
            <a:xfrm>
              <a:off x="192528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1" name="Google Shape;231;p23"/>
            <p:cNvCxnSpPr/>
            <p:nvPr/>
          </p:nvCxnSpPr>
          <p:spPr>
            <a:xfrm>
              <a:off x="1175922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2" name="Google Shape;232;p23"/>
            <p:cNvCxnSpPr/>
            <p:nvPr/>
          </p:nvCxnSpPr>
          <p:spPr>
            <a:xfrm>
              <a:off x="2159316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3" name="Google Shape;233;p23"/>
            <p:cNvCxnSpPr/>
            <p:nvPr/>
          </p:nvCxnSpPr>
          <p:spPr>
            <a:xfrm>
              <a:off x="3142710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4" name="Google Shape;234;p23"/>
            <p:cNvCxnSpPr/>
            <p:nvPr/>
          </p:nvCxnSpPr>
          <p:spPr>
            <a:xfrm>
              <a:off x="4126104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5" name="Google Shape;235;p23"/>
            <p:cNvCxnSpPr/>
            <p:nvPr/>
          </p:nvCxnSpPr>
          <p:spPr>
            <a:xfrm>
              <a:off x="5109498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6" name="Google Shape;236;p23"/>
            <p:cNvCxnSpPr/>
            <p:nvPr/>
          </p:nvCxnSpPr>
          <p:spPr>
            <a:xfrm>
              <a:off x="6092892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7" name="Google Shape;237;p23"/>
            <p:cNvCxnSpPr/>
            <p:nvPr/>
          </p:nvCxnSpPr>
          <p:spPr>
            <a:xfrm>
              <a:off x="7076286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8" name="Google Shape;238;p23"/>
            <p:cNvCxnSpPr/>
            <p:nvPr/>
          </p:nvCxnSpPr>
          <p:spPr>
            <a:xfrm>
              <a:off x="8059680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9" name="Google Shape;239;p23"/>
            <p:cNvCxnSpPr/>
            <p:nvPr/>
          </p:nvCxnSpPr>
          <p:spPr>
            <a:xfrm>
              <a:off x="9043074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0" name="Google Shape;240;p23"/>
            <p:cNvCxnSpPr/>
            <p:nvPr/>
          </p:nvCxnSpPr>
          <p:spPr>
            <a:xfrm>
              <a:off x="10026468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1" name="Google Shape;241;p23"/>
            <p:cNvCxnSpPr/>
            <p:nvPr/>
          </p:nvCxnSpPr>
          <p:spPr>
            <a:xfrm>
              <a:off x="11009862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2" name="Google Shape;242;p23"/>
            <p:cNvCxnSpPr/>
            <p:nvPr/>
          </p:nvCxnSpPr>
          <p:spPr>
            <a:xfrm>
              <a:off x="12185786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3" name="Google Shape;243;p23"/>
            <p:cNvCxnSpPr/>
            <p:nvPr/>
          </p:nvCxnSpPr>
          <p:spPr>
            <a:xfrm>
              <a:off x="0" y="171716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4" name="Google Shape;244;p23"/>
            <p:cNvCxnSpPr/>
            <p:nvPr/>
          </p:nvCxnSpPr>
          <p:spPr>
            <a:xfrm>
              <a:off x="0" y="714597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5" name="Google Shape;245;p23"/>
            <p:cNvCxnSpPr/>
            <p:nvPr/>
          </p:nvCxnSpPr>
          <p:spPr>
            <a:xfrm>
              <a:off x="0" y="1257478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6" name="Google Shape;246;p23"/>
            <p:cNvCxnSpPr/>
            <p:nvPr/>
          </p:nvCxnSpPr>
          <p:spPr>
            <a:xfrm>
              <a:off x="0" y="1800359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7" name="Google Shape;247;p23"/>
            <p:cNvCxnSpPr/>
            <p:nvPr/>
          </p:nvCxnSpPr>
          <p:spPr>
            <a:xfrm>
              <a:off x="0" y="234324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8" name="Google Shape;248;p23"/>
            <p:cNvCxnSpPr/>
            <p:nvPr/>
          </p:nvCxnSpPr>
          <p:spPr>
            <a:xfrm>
              <a:off x="0" y="2886121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9" name="Google Shape;249;p23"/>
            <p:cNvCxnSpPr/>
            <p:nvPr/>
          </p:nvCxnSpPr>
          <p:spPr>
            <a:xfrm>
              <a:off x="0" y="3429002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50" name="Google Shape;250;p23"/>
            <p:cNvCxnSpPr/>
            <p:nvPr/>
          </p:nvCxnSpPr>
          <p:spPr>
            <a:xfrm>
              <a:off x="0" y="3971883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51" name="Google Shape;251;p23"/>
            <p:cNvCxnSpPr/>
            <p:nvPr/>
          </p:nvCxnSpPr>
          <p:spPr>
            <a:xfrm>
              <a:off x="0" y="4514764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52" name="Google Shape;252;p23"/>
            <p:cNvCxnSpPr/>
            <p:nvPr/>
          </p:nvCxnSpPr>
          <p:spPr>
            <a:xfrm>
              <a:off x="0" y="5057645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53" name="Google Shape;253;p23"/>
            <p:cNvCxnSpPr/>
            <p:nvPr/>
          </p:nvCxnSpPr>
          <p:spPr>
            <a:xfrm>
              <a:off x="0" y="5600526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54" name="Google Shape;254;p23"/>
            <p:cNvCxnSpPr/>
            <p:nvPr/>
          </p:nvCxnSpPr>
          <p:spPr>
            <a:xfrm>
              <a:off x="0" y="6857999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55" name="Google Shape;255;p23"/>
            <p:cNvCxnSpPr/>
            <p:nvPr/>
          </p:nvCxnSpPr>
          <p:spPr>
            <a:xfrm>
              <a:off x="16613" y="6143407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56" name="Google Shape;256;p23"/>
            <p:cNvCxnSpPr/>
            <p:nvPr/>
          </p:nvCxnSpPr>
          <p:spPr>
            <a:xfrm>
              <a:off x="684225" y="171716"/>
              <a:ext cx="0" cy="6511464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57" name="Google Shape;257;p23"/>
            <p:cNvCxnSpPr/>
            <p:nvPr/>
          </p:nvCxnSpPr>
          <p:spPr>
            <a:xfrm>
              <a:off x="11508412" y="173267"/>
              <a:ext cx="0" cy="6511464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58" name="Google Shape;258;p23"/>
          <p:cNvSpPr txBox="1">
            <a:spLocks noGrp="1"/>
          </p:cNvSpPr>
          <p:nvPr>
            <p:ph type="title"/>
          </p:nvPr>
        </p:nvSpPr>
        <p:spPr>
          <a:xfrm>
            <a:off x="683587" y="713677"/>
            <a:ext cx="4434823" cy="302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3"/>
          <p:cNvSpPr>
            <a:spLocks noGrp="1"/>
          </p:cNvSpPr>
          <p:nvPr>
            <p:ph type="pic" idx="2"/>
          </p:nvPr>
        </p:nvSpPr>
        <p:spPr>
          <a:xfrm>
            <a:off x="5698672" y="713677"/>
            <a:ext cx="5304977" cy="5430645"/>
          </a:xfrm>
          <a:prstGeom prst="rect">
            <a:avLst/>
          </a:prstGeom>
          <a:noFill/>
          <a:ln>
            <a:noFill/>
          </a:ln>
        </p:spPr>
      </p:sp>
      <p:sp>
        <p:nvSpPr>
          <p:cNvPr id="260" name="Google Shape;260;p23"/>
          <p:cNvSpPr/>
          <p:nvPr/>
        </p:nvSpPr>
        <p:spPr>
          <a:xfrm rot="-8100000">
            <a:off x="-281093" y="3143304"/>
            <a:ext cx="568289" cy="568289"/>
          </a:xfrm>
          <a:prstGeom prst="rtTriangl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23"/>
          <p:cNvSpPr txBox="1">
            <a:spLocks noGrp="1"/>
          </p:cNvSpPr>
          <p:nvPr>
            <p:ph type="body" idx="1"/>
          </p:nvPr>
        </p:nvSpPr>
        <p:spPr>
          <a:xfrm>
            <a:off x="683587" y="3970330"/>
            <a:ext cx="4434823" cy="2173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4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5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2" name="Google Shape;262;p23"/>
          <p:cNvSpPr txBox="1">
            <a:spLocks noGrp="1"/>
          </p:cNvSpPr>
          <p:nvPr>
            <p:ph type="dt" idx="10"/>
          </p:nvPr>
        </p:nvSpPr>
        <p:spPr>
          <a:xfrm>
            <a:off x="683587" y="6215870"/>
            <a:ext cx="3843779" cy="41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23"/>
          <p:cNvSpPr txBox="1">
            <a:spLocks noGrp="1"/>
          </p:cNvSpPr>
          <p:nvPr>
            <p:ph type="ftr" idx="11"/>
          </p:nvPr>
        </p:nvSpPr>
        <p:spPr>
          <a:xfrm>
            <a:off x="691078" y="236364"/>
            <a:ext cx="4114800" cy="41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3"/>
          <p:cNvSpPr txBox="1">
            <a:spLocks noGrp="1"/>
          </p:cNvSpPr>
          <p:nvPr>
            <p:ph type="sldNum" idx="12"/>
          </p:nvPr>
        </p:nvSpPr>
        <p:spPr>
          <a:xfrm>
            <a:off x="11003649" y="6215870"/>
            <a:ext cx="979151" cy="41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4"/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" name="Google Shape;7;p14"/>
            <p:cNvCxnSpPr/>
            <p:nvPr/>
          </p:nvCxnSpPr>
          <p:spPr>
            <a:xfrm>
              <a:off x="-6214" y="6686283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8" name="Google Shape;8;p14"/>
            <p:cNvCxnSpPr/>
            <p:nvPr/>
          </p:nvCxnSpPr>
          <p:spPr>
            <a:xfrm>
              <a:off x="0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9" name="Google Shape;9;p14"/>
            <p:cNvCxnSpPr/>
            <p:nvPr/>
          </p:nvCxnSpPr>
          <p:spPr>
            <a:xfrm>
              <a:off x="11993258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" name="Google Shape;10;p14"/>
            <p:cNvCxnSpPr/>
            <p:nvPr/>
          </p:nvCxnSpPr>
          <p:spPr>
            <a:xfrm>
              <a:off x="192528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" name="Google Shape;11;p14"/>
            <p:cNvCxnSpPr/>
            <p:nvPr/>
          </p:nvCxnSpPr>
          <p:spPr>
            <a:xfrm>
              <a:off x="1175922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" name="Google Shape;12;p14"/>
            <p:cNvCxnSpPr/>
            <p:nvPr/>
          </p:nvCxnSpPr>
          <p:spPr>
            <a:xfrm>
              <a:off x="2159316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" name="Google Shape;13;p14"/>
            <p:cNvCxnSpPr/>
            <p:nvPr/>
          </p:nvCxnSpPr>
          <p:spPr>
            <a:xfrm>
              <a:off x="3142710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" name="Google Shape;14;p14"/>
            <p:cNvCxnSpPr/>
            <p:nvPr/>
          </p:nvCxnSpPr>
          <p:spPr>
            <a:xfrm>
              <a:off x="4126104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" name="Google Shape;15;p14"/>
            <p:cNvCxnSpPr/>
            <p:nvPr/>
          </p:nvCxnSpPr>
          <p:spPr>
            <a:xfrm>
              <a:off x="5109498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" name="Google Shape;16;p14"/>
            <p:cNvCxnSpPr/>
            <p:nvPr/>
          </p:nvCxnSpPr>
          <p:spPr>
            <a:xfrm>
              <a:off x="6092892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" name="Google Shape;17;p14"/>
            <p:cNvCxnSpPr/>
            <p:nvPr/>
          </p:nvCxnSpPr>
          <p:spPr>
            <a:xfrm>
              <a:off x="7076286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" name="Google Shape;18;p14"/>
            <p:cNvCxnSpPr/>
            <p:nvPr/>
          </p:nvCxnSpPr>
          <p:spPr>
            <a:xfrm>
              <a:off x="8059680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" name="Google Shape;19;p14"/>
            <p:cNvCxnSpPr/>
            <p:nvPr/>
          </p:nvCxnSpPr>
          <p:spPr>
            <a:xfrm>
              <a:off x="9043074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" name="Google Shape;20;p14"/>
            <p:cNvCxnSpPr/>
            <p:nvPr/>
          </p:nvCxnSpPr>
          <p:spPr>
            <a:xfrm>
              <a:off x="10026468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" name="Google Shape;21;p14"/>
            <p:cNvCxnSpPr/>
            <p:nvPr/>
          </p:nvCxnSpPr>
          <p:spPr>
            <a:xfrm>
              <a:off x="11009862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" name="Google Shape;22;p14"/>
            <p:cNvCxnSpPr/>
            <p:nvPr/>
          </p:nvCxnSpPr>
          <p:spPr>
            <a:xfrm>
              <a:off x="12185786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" name="Google Shape;23;p14"/>
            <p:cNvCxnSpPr/>
            <p:nvPr/>
          </p:nvCxnSpPr>
          <p:spPr>
            <a:xfrm>
              <a:off x="0" y="171716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" name="Google Shape;24;p14"/>
            <p:cNvCxnSpPr/>
            <p:nvPr/>
          </p:nvCxnSpPr>
          <p:spPr>
            <a:xfrm>
              <a:off x="0" y="714597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5" name="Google Shape;25;p14"/>
            <p:cNvCxnSpPr/>
            <p:nvPr/>
          </p:nvCxnSpPr>
          <p:spPr>
            <a:xfrm>
              <a:off x="0" y="1257478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6" name="Google Shape;26;p14"/>
            <p:cNvCxnSpPr/>
            <p:nvPr/>
          </p:nvCxnSpPr>
          <p:spPr>
            <a:xfrm>
              <a:off x="0" y="1800359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" name="Google Shape;27;p14"/>
            <p:cNvCxnSpPr/>
            <p:nvPr/>
          </p:nvCxnSpPr>
          <p:spPr>
            <a:xfrm>
              <a:off x="0" y="234324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8" name="Google Shape;28;p14"/>
            <p:cNvCxnSpPr/>
            <p:nvPr/>
          </p:nvCxnSpPr>
          <p:spPr>
            <a:xfrm>
              <a:off x="0" y="2886121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9" name="Google Shape;29;p14"/>
            <p:cNvCxnSpPr/>
            <p:nvPr/>
          </p:nvCxnSpPr>
          <p:spPr>
            <a:xfrm>
              <a:off x="0" y="3429002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" name="Google Shape;30;p14"/>
            <p:cNvCxnSpPr/>
            <p:nvPr/>
          </p:nvCxnSpPr>
          <p:spPr>
            <a:xfrm>
              <a:off x="0" y="3971883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" name="Google Shape;31;p14"/>
            <p:cNvCxnSpPr/>
            <p:nvPr/>
          </p:nvCxnSpPr>
          <p:spPr>
            <a:xfrm>
              <a:off x="0" y="4514764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" name="Google Shape;32;p14"/>
            <p:cNvCxnSpPr/>
            <p:nvPr/>
          </p:nvCxnSpPr>
          <p:spPr>
            <a:xfrm>
              <a:off x="0" y="5057645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" name="Google Shape;33;p14"/>
            <p:cNvCxnSpPr/>
            <p:nvPr/>
          </p:nvCxnSpPr>
          <p:spPr>
            <a:xfrm>
              <a:off x="0" y="5600526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" name="Google Shape;34;p14"/>
            <p:cNvCxnSpPr/>
            <p:nvPr/>
          </p:nvCxnSpPr>
          <p:spPr>
            <a:xfrm>
              <a:off x="0" y="6857999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5" name="Google Shape;35;p14"/>
            <p:cNvCxnSpPr/>
            <p:nvPr/>
          </p:nvCxnSpPr>
          <p:spPr>
            <a:xfrm>
              <a:off x="16613" y="6143407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6" name="Google Shape;36;p14"/>
            <p:cNvCxnSpPr/>
            <p:nvPr/>
          </p:nvCxnSpPr>
          <p:spPr>
            <a:xfrm>
              <a:off x="684225" y="171716"/>
              <a:ext cx="0" cy="6511464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7" name="Google Shape;37;p14"/>
            <p:cNvCxnSpPr/>
            <p:nvPr/>
          </p:nvCxnSpPr>
          <p:spPr>
            <a:xfrm>
              <a:off x="11508412" y="173267"/>
              <a:ext cx="0" cy="6511464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8" name="Google Shape;38;p14"/>
          <p:cNvSpPr txBox="1">
            <a:spLocks noGrp="1"/>
          </p:cNvSpPr>
          <p:nvPr>
            <p:ph type="title"/>
          </p:nvPr>
        </p:nvSpPr>
        <p:spPr>
          <a:xfrm>
            <a:off x="691079" y="725951"/>
            <a:ext cx="10325000" cy="1442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body" idx="1"/>
          </p:nvPr>
        </p:nvSpPr>
        <p:spPr>
          <a:xfrm>
            <a:off x="691079" y="2340131"/>
            <a:ext cx="10325000" cy="356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385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E85A6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4325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E85A6"/>
              </a:buClr>
              <a:buSzPts val="135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E85A6"/>
              </a:buClr>
              <a:buSzPts val="1200"/>
              <a:buFont typeface="Noto Sans Symbols"/>
              <a:buChar char="▪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5275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E85A6"/>
              </a:buClr>
              <a:buSzPts val="1050"/>
              <a:buFont typeface="Noto Sans Symbols"/>
              <a:buChar char="▪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5275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E85A6"/>
              </a:buClr>
              <a:buSzPts val="1050"/>
              <a:buFont typeface="Noto Sans Symbols"/>
              <a:buChar char="▪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dt" idx="10"/>
          </p:nvPr>
        </p:nvSpPr>
        <p:spPr>
          <a:xfrm>
            <a:off x="683587" y="6215870"/>
            <a:ext cx="3843779" cy="41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ftr" idx="11"/>
          </p:nvPr>
        </p:nvSpPr>
        <p:spPr>
          <a:xfrm>
            <a:off x="691078" y="236364"/>
            <a:ext cx="4114800" cy="41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sldNum" idx="12"/>
          </p:nvPr>
        </p:nvSpPr>
        <p:spPr>
          <a:xfrm>
            <a:off x="11003649" y="6215870"/>
            <a:ext cx="979151" cy="41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  <p:sp>
        <p:nvSpPr>
          <p:cNvPr id="43" name="Google Shape;43;p14"/>
          <p:cNvSpPr/>
          <p:nvPr/>
        </p:nvSpPr>
        <p:spPr>
          <a:xfrm rot="-8100000">
            <a:off x="-281094" y="1516214"/>
            <a:ext cx="568289" cy="568289"/>
          </a:xfrm>
          <a:prstGeom prst="rtTriangl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uNp2M0Tp6EZCpBijJBltCioFxz-FRYa6/view?usp=sharing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hyperlink" Target="https://docs.google.com/forms/d/1PKn6bIU4VKVkLpM0bJaqXZxqxGoNEN7zJ42mZO2Dq-4/edi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meter.com/app/presentation/127df40b2e5a8ff8eb4f7808186bf3e3/9273b9bfd8d5/edi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4yzwIH4tSlkPBgCzFDNRZ4EelLsjOm8Y/view?usp=sharin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5" name="Google Shape;315;p1"/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316" name="Google Shape;316;p1"/>
            <p:cNvCxnSpPr/>
            <p:nvPr/>
          </p:nvCxnSpPr>
          <p:spPr>
            <a:xfrm>
              <a:off x="-6214" y="6686283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7" name="Google Shape;317;p1"/>
            <p:cNvCxnSpPr/>
            <p:nvPr/>
          </p:nvCxnSpPr>
          <p:spPr>
            <a:xfrm>
              <a:off x="0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8" name="Google Shape;318;p1"/>
            <p:cNvCxnSpPr/>
            <p:nvPr/>
          </p:nvCxnSpPr>
          <p:spPr>
            <a:xfrm>
              <a:off x="11993258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9" name="Google Shape;319;p1"/>
            <p:cNvCxnSpPr/>
            <p:nvPr/>
          </p:nvCxnSpPr>
          <p:spPr>
            <a:xfrm>
              <a:off x="192528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0" name="Google Shape;320;p1"/>
            <p:cNvCxnSpPr/>
            <p:nvPr/>
          </p:nvCxnSpPr>
          <p:spPr>
            <a:xfrm>
              <a:off x="1175922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1" name="Google Shape;321;p1"/>
            <p:cNvCxnSpPr/>
            <p:nvPr/>
          </p:nvCxnSpPr>
          <p:spPr>
            <a:xfrm>
              <a:off x="2159316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2" name="Google Shape;322;p1"/>
            <p:cNvCxnSpPr/>
            <p:nvPr/>
          </p:nvCxnSpPr>
          <p:spPr>
            <a:xfrm>
              <a:off x="3142710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3" name="Google Shape;323;p1"/>
            <p:cNvCxnSpPr/>
            <p:nvPr/>
          </p:nvCxnSpPr>
          <p:spPr>
            <a:xfrm>
              <a:off x="4126104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4" name="Google Shape;324;p1"/>
            <p:cNvCxnSpPr/>
            <p:nvPr/>
          </p:nvCxnSpPr>
          <p:spPr>
            <a:xfrm>
              <a:off x="5109498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5" name="Google Shape;325;p1"/>
            <p:cNvCxnSpPr/>
            <p:nvPr/>
          </p:nvCxnSpPr>
          <p:spPr>
            <a:xfrm>
              <a:off x="6092892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6" name="Google Shape;326;p1"/>
            <p:cNvCxnSpPr/>
            <p:nvPr/>
          </p:nvCxnSpPr>
          <p:spPr>
            <a:xfrm>
              <a:off x="7076286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7" name="Google Shape;327;p1"/>
            <p:cNvCxnSpPr/>
            <p:nvPr/>
          </p:nvCxnSpPr>
          <p:spPr>
            <a:xfrm>
              <a:off x="8059680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8" name="Google Shape;328;p1"/>
            <p:cNvCxnSpPr/>
            <p:nvPr/>
          </p:nvCxnSpPr>
          <p:spPr>
            <a:xfrm>
              <a:off x="9043074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9" name="Google Shape;329;p1"/>
            <p:cNvCxnSpPr/>
            <p:nvPr/>
          </p:nvCxnSpPr>
          <p:spPr>
            <a:xfrm>
              <a:off x="10026468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0" name="Google Shape;330;p1"/>
            <p:cNvCxnSpPr/>
            <p:nvPr/>
          </p:nvCxnSpPr>
          <p:spPr>
            <a:xfrm>
              <a:off x="11009862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1" name="Google Shape;331;p1"/>
            <p:cNvCxnSpPr/>
            <p:nvPr/>
          </p:nvCxnSpPr>
          <p:spPr>
            <a:xfrm>
              <a:off x="12185786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2" name="Google Shape;332;p1"/>
            <p:cNvCxnSpPr/>
            <p:nvPr/>
          </p:nvCxnSpPr>
          <p:spPr>
            <a:xfrm>
              <a:off x="0" y="171716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3" name="Google Shape;333;p1"/>
            <p:cNvCxnSpPr/>
            <p:nvPr/>
          </p:nvCxnSpPr>
          <p:spPr>
            <a:xfrm>
              <a:off x="0" y="714597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4" name="Google Shape;334;p1"/>
            <p:cNvCxnSpPr/>
            <p:nvPr/>
          </p:nvCxnSpPr>
          <p:spPr>
            <a:xfrm>
              <a:off x="0" y="1257478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5" name="Google Shape;335;p1"/>
            <p:cNvCxnSpPr/>
            <p:nvPr/>
          </p:nvCxnSpPr>
          <p:spPr>
            <a:xfrm>
              <a:off x="0" y="1800359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6" name="Google Shape;336;p1"/>
            <p:cNvCxnSpPr/>
            <p:nvPr/>
          </p:nvCxnSpPr>
          <p:spPr>
            <a:xfrm>
              <a:off x="0" y="234324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7" name="Google Shape;337;p1"/>
            <p:cNvCxnSpPr/>
            <p:nvPr/>
          </p:nvCxnSpPr>
          <p:spPr>
            <a:xfrm>
              <a:off x="0" y="2886121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8" name="Google Shape;338;p1"/>
            <p:cNvCxnSpPr/>
            <p:nvPr/>
          </p:nvCxnSpPr>
          <p:spPr>
            <a:xfrm>
              <a:off x="0" y="3429002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9" name="Google Shape;339;p1"/>
            <p:cNvCxnSpPr/>
            <p:nvPr/>
          </p:nvCxnSpPr>
          <p:spPr>
            <a:xfrm>
              <a:off x="0" y="3971883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0" name="Google Shape;340;p1"/>
            <p:cNvCxnSpPr/>
            <p:nvPr/>
          </p:nvCxnSpPr>
          <p:spPr>
            <a:xfrm>
              <a:off x="0" y="4514764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1" name="Google Shape;341;p1"/>
            <p:cNvCxnSpPr/>
            <p:nvPr/>
          </p:nvCxnSpPr>
          <p:spPr>
            <a:xfrm>
              <a:off x="0" y="5057645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2" name="Google Shape;342;p1"/>
            <p:cNvCxnSpPr/>
            <p:nvPr/>
          </p:nvCxnSpPr>
          <p:spPr>
            <a:xfrm>
              <a:off x="0" y="5600526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3" name="Google Shape;343;p1"/>
            <p:cNvCxnSpPr/>
            <p:nvPr/>
          </p:nvCxnSpPr>
          <p:spPr>
            <a:xfrm>
              <a:off x="0" y="6857999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4" name="Google Shape;344;p1"/>
            <p:cNvCxnSpPr/>
            <p:nvPr/>
          </p:nvCxnSpPr>
          <p:spPr>
            <a:xfrm>
              <a:off x="16613" y="6143407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5" name="Google Shape;345;p1"/>
            <p:cNvCxnSpPr/>
            <p:nvPr/>
          </p:nvCxnSpPr>
          <p:spPr>
            <a:xfrm>
              <a:off x="684225" y="171716"/>
              <a:ext cx="0" cy="6511464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6" name="Google Shape;346;p1"/>
            <p:cNvCxnSpPr/>
            <p:nvPr/>
          </p:nvCxnSpPr>
          <p:spPr>
            <a:xfrm>
              <a:off x="11508412" y="173267"/>
              <a:ext cx="0" cy="6511464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47" name="Google Shape;347;p1"/>
          <p:cNvSpPr/>
          <p:nvPr/>
        </p:nvSpPr>
        <p:spPr>
          <a:xfrm>
            <a:off x="6097316" y="-3109"/>
            <a:ext cx="6098262" cy="6861109"/>
          </a:xfrm>
          <a:custGeom>
            <a:avLst/>
            <a:gdLst/>
            <a:ahLst/>
            <a:cxnLst/>
            <a:rect l="l" t="t" r="r" b="b"/>
            <a:pathLst>
              <a:path w="6098262" h="6861109" extrusionOk="0">
                <a:moveTo>
                  <a:pt x="2247706" y="0"/>
                </a:moveTo>
                <a:lnTo>
                  <a:pt x="6098262" y="0"/>
                </a:lnTo>
                <a:lnTo>
                  <a:pt x="6098262" y="6861109"/>
                </a:lnTo>
                <a:lnTo>
                  <a:pt x="2247706" y="6861109"/>
                </a:lnTo>
                <a:lnTo>
                  <a:pt x="2247706" y="6857999"/>
                </a:lnTo>
                <a:lnTo>
                  <a:pt x="274850" y="6857999"/>
                </a:lnTo>
                <a:cubicBezTo>
                  <a:pt x="-619306" y="3429000"/>
                  <a:pt x="954409" y="3429000"/>
                  <a:pt x="954409" y="1"/>
                </a:cubicBezTo>
                <a:lnTo>
                  <a:pt x="2247706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1"/>
          <p:cNvSpPr/>
          <p:nvPr/>
        </p:nvSpPr>
        <p:spPr>
          <a:xfrm rot="-8100000">
            <a:off x="-279642" y="3144853"/>
            <a:ext cx="568289" cy="568289"/>
          </a:xfrm>
          <a:prstGeom prst="rtTriangl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1"/>
          <p:cNvSpPr txBox="1">
            <a:spLocks noGrp="1"/>
          </p:cNvSpPr>
          <p:nvPr>
            <p:ph type="ctrTitle"/>
          </p:nvPr>
        </p:nvSpPr>
        <p:spPr>
          <a:xfrm>
            <a:off x="6850" y="-6225"/>
            <a:ext cx="6640500" cy="6864300"/>
          </a:xfrm>
          <a:prstGeom prst="rect">
            <a:avLst/>
          </a:prstGeom>
          <a:solidFill>
            <a:srgbClr val="F779C1"/>
          </a:solidFill>
          <a:ln w="9525" cap="flat" cmpd="sng">
            <a:solidFill>
              <a:srgbClr val="F779C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sl-SI" sz="5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</a:t>
            </a:r>
            <a:r>
              <a:rPr lang="sl-SI" sz="5200" b="1">
                <a:solidFill>
                  <a:schemeClr val="dk1"/>
                </a:solidFill>
              </a:rPr>
              <a:t> </a:t>
            </a:r>
            <a:endParaRPr sz="5200" b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sl-SI" sz="5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STUDENT-CREATED VIDEOS KILLED </a:t>
            </a:r>
            <a:endParaRPr sz="5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sl-SI" sz="5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MONOTONY </a:t>
            </a:r>
            <a:br>
              <a:rPr lang="sl-SI" sz="5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sl-SI" sz="5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MY CLASS</a:t>
            </a:r>
            <a:endParaRPr sz="5200" b="1"/>
          </a:p>
        </p:txBody>
      </p:sp>
      <p:pic>
        <p:nvPicPr>
          <p:cNvPr id="350" name="Google Shape;350;p1" descr="Lemon slices pattern on vibrant turquoise color backgroun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7350" y="0"/>
            <a:ext cx="588284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1"/>
          <p:cNvSpPr txBox="1"/>
          <p:nvPr/>
        </p:nvSpPr>
        <p:spPr>
          <a:xfrm>
            <a:off x="3347651" y="5708050"/>
            <a:ext cx="24726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E85A6"/>
              </a:buClr>
              <a:buSzPts val="2100"/>
              <a:buFont typeface="Noto Sans Symbols"/>
              <a:buNone/>
            </a:pPr>
            <a:r>
              <a:rPr lang="sl-SI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Romi Češčut</a:t>
            </a: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0"/>
          <p:cNvSpPr txBox="1">
            <a:spLocks noGrp="1"/>
          </p:cNvSpPr>
          <p:nvPr>
            <p:ph type="title"/>
          </p:nvPr>
        </p:nvSpPr>
        <p:spPr>
          <a:xfrm>
            <a:off x="691079" y="725952"/>
            <a:ext cx="10325000" cy="947678"/>
          </a:xfrm>
          <a:prstGeom prst="rect">
            <a:avLst/>
          </a:prstGeom>
          <a:solidFill>
            <a:srgbClr val="F779C1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sl-SI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VIDEO RECIPE</a:t>
            </a:r>
            <a:endParaRPr/>
          </a:p>
        </p:txBody>
      </p:sp>
      <p:sp>
        <p:nvSpPr>
          <p:cNvPr id="483" name="Google Shape;483;p10"/>
          <p:cNvSpPr txBox="1">
            <a:spLocks noGrp="1"/>
          </p:cNvSpPr>
          <p:nvPr>
            <p:ph type="body" idx="1"/>
          </p:nvPr>
        </p:nvSpPr>
        <p:spPr>
          <a:xfrm>
            <a:off x="691079" y="2061556"/>
            <a:ext cx="10325000" cy="382597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100"/>
              <a:buFont typeface="Courier New"/>
              <a:buChar char="o"/>
            </a:pPr>
            <a:r>
              <a:rPr lang="sl-SI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After-watching activities: interview with the author, debate, ethnographic aspects</a:t>
            </a:r>
            <a:endParaRPr sz="2800"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</a:pPr>
            <a:r>
              <a:rPr lang="sl-S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</a:t>
            </a:r>
            <a:endParaRPr b="1"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</a:pPr>
            <a:r>
              <a:rPr lang="sl-SI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</a:t>
            </a:r>
            <a:r>
              <a:rPr lang="sl-S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Exercises in a Google form: 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</a:pPr>
            <a:r>
              <a:rPr lang="sl-S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Scan the code, complete the form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</a:pPr>
            <a:r>
              <a:rPr lang="sl-S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Watch </a:t>
            </a:r>
            <a:r>
              <a:rPr lang="sl-SI" b="1" u="sng">
                <a:solidFill>
                  <a:srgbClr val="F779C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video recipe</a:t>
            </a:r>
            <a:r>
              <a:rPr lang="sl-SI" b="1">
                <a:solidFill>
                  <a:srgbClr val="F779C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sl-S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check your answers.</a:t>
            </a:r>
            <a:endParaRPr/>
          </a:p>
          <a:p>
            <a:pPr marL="228600" lvl="0" indent="-13335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</a:pPr>
            <a:endParaRPr/>
          </a:p>
        </p:txBody>
      </p:sp>
      <p:sp>
        <p:nvSpPr>
          <p:cNvPr id="484" name="Google Shape;484;p10"/>
          <p:cNvSpPr/>
          <p:nvPr/>
        </p:nvSpPr>
        <p:spPr>
          <a:xfrm>
            <a:off x="901669" y="3918884"/>
            <a:ext cx="1129145" cy="824346"/>
          </a:xfrm>
          <a:prstGeom prst="star12">
            <a:avLst>
              <a:gd name="adj" fmla="val 37500"/>
            </a:avLst>
          </a:prstGeom>
          <a:solidFill>
            <a:schemeClr val="accent1"/>
          </a:solidFill>
          <a:ln w="12700" cap="flat" cmpd="sng">
            <a:solidFill>
              <a:srgbClr val="158A7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 active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5" name="Google Shape;485;p10" descr="What is Google Forms?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11532" y="3201861"/>
            <a:ext cx="884093" cy="884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10" descr="5 TIPS TO A STRONG IMMUNE SYSTEM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6893" y="3918884"/>
            <a:ext cx="678874" cy="92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55925" y="2758175"/>
            <a:ext cx="3011750" cy="298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1"/>
          <p:cNvSpPr txBox="1">
            <a:spLocks noGrp="1"/>
          </p:cNvSpPr>
          <p:nvPr>
            <p:ph type="title"/>
          </p:nvPr>
        </p:nvSpPr>
        <p:spPr>
          <a:xfrm>
            <a:off x="691079" y="725952"/>
            <a:ext cx="10325000" cy="943522"/>
          </a:xfrm>
          <a:prstGeom prst="rect">
            <a:avLst/>
          </a:prstGeom>
          <a:solidFill>
            <a:srgbClr val="F779C1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sl-SI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VIDEO RECIPE </a:t>
            </a:r>
            <a:endParaRPr/>
          </a:p>
        </p:txBody>
      </p:sp>
      <p:sp>
        <p:nvSpPr>
          <p:cNvPr id="493" name="Google Shape;493;p11"/>
          <p:cNvSpPr txBox="1">
            <a:spLocks noGrp="1"/>
          </p:cNvSpPr>
          <p:nvPr>
            <p:ph type="body" idx="1"/>
          </p:nvPr>
        </p:nvSpPr>
        <p:spPr>
          <a:xfrm>
            <a:off x="691079" y="2340130"/>
            <a:ext cx="10325000" cy="375578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100"/>
              <a:buFont typeface="Courier New"/>
              <a:buChar char="o"/>
            </a:pPr>
            <a:r>
              <a:rPr lang="sl-SI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Revision of vocab, grammar, functions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Courier New"/>
              <a:buChar char="o"/>
            </a:pPr>
            <a:r>
              <a:rPr lang="sl-SI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Weak students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Courier New"/>
              <a:buChar char="o"/>
            </a:pPr>
            <a:r>
              <a:rPr lang="sl-SI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Creativity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Courier New"/>
              <a:buChar char="o"/>
            </a:pPr>
            <a:r>
              <a:rPr lang="sl-SI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 literacy skills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Courier New"/>
              <a:buChar char="o"/>
            </a:pPr>
            <a:r>
              <a:rPr lang="sl-SI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Enthusiasm and challenge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</a:pPr>
            <a:r>
              <a:rPr lang="sl-S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Bad news: there is a                  ! </a:t>
            </a:r>
            <a:endParaRPr/>
          </a:p>
        </p:txBody>
      </p:sp>
      <p:sp>
        <p:nvSpPr>
          <p:cNvPr id="494" name="Google Shape;494;p11"/>
          <p:cNvSpPr/>
          <p:nvPr/>
        </p:nvSpPr>
        <p:spPr>
          <a:xfrm>
            <a:off x="9010996" y="725951"/>
            <a:ext cx="1075112" cy="947651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12700" cap="flat" cmpd="sng">
            <a:solidFill>
              <a:srgbClr val="158A7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11"/>
          <p:cNvSpPr/>
          <p:nvPr/>
        </p:nvSpPr>
        <p:spPr>
          <a:xfrm>
            <a:off x="4006736" y="4965389"/>
            <a:ext cx="1330036" cy="1130531"/>
          </a:xfrm>
          <a:prstGeom prst="mathMinus">
            <a:avLst>
              <a:gd name="adj1" fmla="val 23520"/>
            </a:avLst>
          </a:prstGeom>
          <a:solidFill>
            <a:schemeClr val="accent1"/>
          </a:solidFill>
          <a:ln w="12700" cap="flat" cmpd="sng">
            <a:solidFill>
              <a:srgbClr val="158A7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6" name="Google Shape;496;p11" descr="All types of teatime snack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9310" y="3086794"/>
            <a:ext cx="4626237" cy="276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11" descr="Add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91352" y="74051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11" descr="An Oh-My-Goodness Moment | Symbols &amp; Emoticon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0452" y="5164975"/>
            <a:ext cx="812002" cy="812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12"/>
          <p:cNvSpPr txBox="1">
            <a:spLocks noGrp="1"/>
          </p:cNvSpPr>
          <p:nvPr>
            <p:ph type="title"/>
          </p:nvPr>
        </p:nvSpPr>
        <p:spPr>
          <a:xfrm>
            <a:off x="691079" y="725952"/>
            <a:ext cx="10325000" cy="998940"/>
          </a:xfrm>
          <a:prstGeom prst="rect">
            <a:avLst/>
          </a:prstGeom>
          <a:solidFill>
            <a:srgbClr val="FFCC00">
              <a:alpha val="37647"/>
            </a:srgbClr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sl-SI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INSTEAD OF A CONCLUSION</a:t>
            </a:r>
            <a:endParaRPr b="1"/>
          </a:p>
        </p:txBody>
      </p:sp>
      <p:sp>
        <p:nvSpPr>
          <p:cNvPr id="504" name="Google Shape;504;p12"/>
          <p:cNvSpPr txBox="1">
            <a:spLocks noGrp="1"/>
          </p:cNvSpPr>
          <p:nvPr>
            <p:ph type="body" idx="1"/>
          </p:nvPr>
        </p:nvSpPr>
        <p:spPr>
          <a:xfrm>
            <a:off x="691079" y="2012778"/>
            <a:ext cx="10325000" cy="422563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Courier New"/>
              <a:buChar char="o"/>
            </a:pPr>
            <a:r>
              <a:rPr lang="sl-SI" sz="7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Purpose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75000"/>
              <a:buFont typeface="Courier New"/>
              <a:buChar char="o"/>
            </a:pPr>
            <a:r>
              <a:rPr lang="sl-SI" sz="7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vocab and function practice, sociological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75000"/>
              <a:buNone/>
            </a:pPr>
            <a:r>
              <a:rPr lang="sl-SI" sz="7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aspects, humor, creativity &amp; imagionation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75000"/>
              <a:buFont typeface="Courier New"/>
              <a:buChar char="o"/>
            </a:pPr>
            <a:r>
              <a:rPr lang="sl-SI" sz="7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CLIL/English for specific purposes, final examination?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75000"/>
              <a:buFont typeface="Courier New"/>
              <a:buChar char="o"/>
            </a:pPr>
            <a:r>
              <a:rPr lang="sl-SI" sz="7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 literacy skills</a:t>
            </a:r>
            <a:r>
              <a:rPr lang="sl-SI" sz="7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creating, sharing digital content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75000"/>
              <a:buFont typeface="Courier New"/>
              <a:buChar char="o"/>
            </a:pPr>
            <a:r>
              <a:rPr lang="sl-SI" sz="7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Performance skills, collaborative learning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75000"/>
              <a:buFont typeface="Courier New"/>
              <a:buChar char="o"/>
            </a:pPr>
            <a:r>
              <a:rPr lang="sl-SI" sz="7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Entertainment + learning 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75000"/>
              <a:buNone/>
            </a:pPr>
            <a:r>
              <a:rPr lang="sl-S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                              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75000"/>
              <a:buNone/>
            </a:pPr>
            <a:r>
              <a:rPr lang="sl-S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</a:t>
            </a:r>
            <a:endParaRPr/>
          </a:p>
        </p:txBody>
      </p:sp>
      <p:pic>
        <p:nvPicPr>
          <p:cNvPr id="505" name="Google Shape;505;p12" descr="The health benefits of bananas | BBC Good Foo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0228" y="2694906"/>
            <a:ext cx="808230" cy="734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12" descr="Benefits &amp; Culture | CFP Boar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68458" y="2694906"/>
            <a:ext cx="744891" cy="74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12" descr="Colorful ink in water"/>
          <p:cNvPicPr preferRelativeResize="0"/>
          <p:nvPr/>
        </p:nvPicPr>
        <p:blipFill rotWithShape="1">
          <a:blip r:embed="rId5">
            <a:alphaModFix/>
          </a:blip>
          <a:srcRect t="10558" b="15348"/>
          <a:stretch/>
        </p:blipFill>
        <p:spPr>
          <a:xfrm rot="-5400000">
            <a:off x="8546870" y="3071419"/>
            <a:ext cx="4225635" cy="208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12" descr="Why Not Gif GIFs | Teno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80995" y="5367985"/>
            <a:ext cx="831878" cy="690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3"/>
          <p:cNvSpPr txBox="1"/>
          <p:nvPr/>
        </p:nvSpPr>
        <p:spPr>
          <a:xfrm>
            <a:off x="3918751" y="1220072"/>
            <a:ext cx="6111144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sl-SI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Questions, comments, experience? </a:t>
            </a:r>
            <a:endParaRPr/>
          </a:p>
        </p:txBody>
      </p:sp>
      <p:pic>
        <p:nvPicPr>
          <p:cNvPr id="514" name="Google Shape;514;p13" descr="Close-up of disco ball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30619" y="-174484"/>
            <a:ext cx="12546676" cy="7766950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515" name="Google Shape;515;p13"/>
          <p:cNvSpPr txBox="1"/>
          <p:nvPr/>
        </p:nvSpPr>
        <p:spPr>
          <a:xfrm>
            <a:off x="2261050" y="1575175"/>
            <a:ext cx="7336800" cy="1007100"/>
          </a:xfrm>
          <a:prstGeom prst="rect">
            <a:avLst/>
          </a:prstGeom>
          <a:solidFill>
            <a:srgbClr val="F779C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900"/>
              <a:buFont typeface="Arial"/>
              <a:buNone/>
            </a:pPr>
            <a:r>
              <a:rPr lang="sl-SI" sz="49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Thank you for listening</a:t>
            </a:r>
            <a:r>
              <a:rPr lang="sl-SI" sz="4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48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13"/>
          <p:cNvSpPr>
            <a:spLocks noGrp="1"/>
          </p:cNvSpPr>
          <p:nvPr>
            <p:ph type="body" idx="1"/>
          </p:nvPr>
        </p:nvSpPr>
        <p:spPr>
          <a:xfrm>
            <a:off x="1605076" y="3463725"/>
            <a:ext cx="1320900" cy="937800"/>
          </a:xfrm>
          <a:prstGeom prst="star12">
            <a:avLst>
              <a:gd name="adj" fmla="val 37500"/>
            </a:avLst>
          </a:prstGeom>
          <a:solidFill>
            <a:schemeClr val="accent1"/>
          </a:solidFill>
          <a:ln w="12700" cap="flat" cmpd="sng">
            <a:solidFill>
              <a:srgbClr val="158A7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sl-SI" sz="12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Be active</a:t>
            </a:r>
            <a:endParaRPr sz="1200" b="1">
              <a:solidFill>
                <a:srgbClr val="FFFF00"/>
              </a:solidFill>
            </a:endParaRPr>
          </a:p>
        </p:txBody>
      </p:sp>
      <p:sp>
        <p:nvSpPr>
          <p:cNvPr id="517" name="Google Shape;517;p13"/>
          <p:cNvSpPr txBox="1"/>
          <p:nvPr/>
        </p:nvSpPr>
        <p:spPr>
          <a:xfrm>
            <a:off x="3097875" y="3429000"/>
            <a:ext cx="4359900" cy="1007100"/>
          </a:xfrm>
          <a:prstGeom prst="rect">
            <a:avLst/>
          </a:prstGeom>
          <a:solidFill>
            <a:srgbClr val="F779C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lang="sl-SI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? Questions, comments, experience sharing ?</a:t>
            </a:r>
            <a:endParaRPr sz="28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"/>
          <p:cNvSpPr txBox="1">
            <a:spLocks noGrp="1"/>
          </p:cNvSpPr>
          <p:nvPr>
            <p:ph type="body" idx="1"/>
          </p:nvPr>
        </p:nvSpPr>
        <p:spPr>
          <a:xfrm>
            <a:off x="691078" y="720435"/>
            <a:ext cx="10988303" cy="577734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F779C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sl-SI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Content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700"/>
              <a:buFont typeface="Courier New"/>
              <a:buChar char="o"/>
            </a:pPr>
            <a:r>
              <a:rPr lang="sl-SI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sl-SI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INTEGRATING VIDEOS IN LESSONS – HOW?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700"/>
              <a:buFont typeface="Courier New"/>
              <a:buChar char="o"/>
            </a:pPr>
            <a:r>
              <a:rPr lang="sl-SI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 USES OF STUDENT-CREATED VIDEOS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700"/>
              <a:buFont typeface="Courier New"/>
              <a:buChar char="o"/>
            </a:pPr>
            <a:r>
              <a:rPr lang="sl-SI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BENEFITS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</a:pPr>
            <a:endParaRPr sz="3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</a:pPr>
            <a:r>
              <a:rPr lang="sl-SI" sz="3600" b="1">
                <a:solidFill>
                  <a:srgbClr val="66E8CC"/>
                </a:solidFill>
                <a:latin typeface="Arial"/>
                <a:ea typeface="Arial"/>
                <a:cs typeface="Arial"/>
                <a:sym typeface="Arial"/>
              </a:rPr>
              <a:t>         </a:t>
            </a:r>
            <a:r>
              <a:rPr lang="sl-SI" sz="3600" b="1" u="sng">
                <a:solidFill>
                  <a:srgbClr val="F779C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Survey</a:t>
            </a:r>
            <a:endParaRPr sz="3600" b="1">
              <a:solidFill>
                <a:srgbClr val="F779C1"/>
              </a:solidFill>
            </a:endParaRPr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sl-SI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 to </a:t>
            </a:r>
            <a:r>
              <a:rPr lang="sl-SI" sz="2400" b="1">
                <a:solidFill>
                  <a:srgbClr val="F779C1"/>
                </a:solidFill>
                <a:latin typeface="Arial"/>
                <a:ea typeface="Arial"/>
                <a:cs typeface="Arial"/>
                <a:sym typeface="Arial"/>
              </a:rPr>
              <a:t>menti.com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sl-SI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type in the </a:t>
            </a:r>
            <a:r>
              <a:rPr lang="sl-SI" sz="2400">
                <a:solidFill>
                  <a:schemeClr val="dk1"/>
                </a:solidFill>
              </a:rPr>
              <a:t>code</a:t>
            </a:r>
            <a:r>
              <a:rPr lang="sl-SI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sl-SI" sz="2700" b="1">
                <a:solidFill>
                  <a:schemeClr val="dk1"/>
                </a:solidFill>
              </a:rPr>
              <a:t>7101 2966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</a:pPr>
            <a:endParaRPr/>
          </a:p>
        </p:txBody>
      </p:sp>
      <p:pic>
        <p:nvPicPr>
          <p:cNvPr id="357" name="Google Shape;357;p2" descr="Digital and information literacy | Library Services | Open Universit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56072" y="4116502"/>
            <a:ext cx="2923309" cy="2381279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"/>
          <p:cNvSpPr/>
          <p:nvPr/>
        </p:nvSpPr>
        <p:spPr>
          <a:xfrm>
            <a:off x="772153" y="4023258"/>
            <a:ext cx="1129200" cy="824400"/>
          </a:xfrm>
          <a:prstGeom prst="star12">
            <a:avLst>
              <a:gd name="adj" fmla="val 37500"/>
            </a:avLst>
          </a:prstGeom>
          <a:solidFill>
            <a:schemeClr val="accent1"/>
          </a:solidFill>
          <a:ln w="12700" cap="flat" cmpd="sng">
            <a:solidFill>
              <a:srgbClr val="158A7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 </a:t>
            </a:r>
            <a:r>
              <a:rPr lang="sl-SI" sz="1200">
                <a:solidFill>
                  <a:schemeClr val="lt1"/>
                </a:solidFill>
              </a:rPr>
              <a:t>active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9" name="Google Shape;359;p2" descr="Mentimeter - YouTube"/>
          <p:cNvPicPr preferRelativeResize="0"/>
          <p:nvPr/>
        </p:nvPicPr>
        <p:blipFill rotWithShape="1">
          <a:blip r:embed="rId5">
            <a:alphaModFix/>
          </a:blip>
          <a:srcRect l="10101" t="11414" r="9797" b="13837"/>
          <a:stretch/>
        </p:blipFill>
        <p:spPr>
          <a:xfrm>
            <a:off x="3938124" y="4373695"/>
            <a:ext cx="678875" cy="63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" descr="5 TIPS TO A STRONG IMMUNE SYSTEM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1084" y="3970575"/>
            <a:ext cx="678874" cy="929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"/>
          <p:cNvSpPr txBox="1">
            <a:spLocks noGrp="1"/>
          </p:cNvSpPr>
          <p:nvPr>
            <p:ph type="title"/>
          </p:nvPr>
        </p:nvSpPr>
        <p:spPr>
          <a:xfrm>
            <a:off x="691075" y="389099"/>
            <a:ext cx="10778114" cy="1377300"/>
          </a:xfrm>
          <a:prstGeom prst="rect">
            <a:avLst/>
          </a:prstGeom>
          <a:solidFill>
            <a:srgbClr val="F779C1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sl-SI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TO INTEGRATE STUDENT-CREATED VIDEOS IN LESSONS </a:t>
            </a:r>
            <a:r>
              <a:rPr lang="sl-SI" sz="4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sl-SI" sz="3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theoretical</a:t>
            </a:r>
            <a:r>
              <a:rPr lang="sl-SI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sl-SI" sz="3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premises</a:t>
            </a:r>
            <a:endParaRPr b="1" dirty="0"/>
          </a:p>
        </p:txBody>
      </p:sp>
      <p:grpSp>
        <p:nvGrpSpPr>
          <p:cNvPr id="366" name="Google Shape;366;p3"/>
          <p:cNvGrpSpPr/>
          <p:nvPr/>
        </p:nvGrpSpPr>
        <p:grpSpPr>
          <a:xfrm>
            <a:off x="691078" y="2044927"/>
            <a:ext cx="10309496" cy="4188233"/>
            <a:chOff x="0" y="119146"/>
            <a:chExt cx="10309496" cy="4188233"/>
          </a:xfrm>
        </p:grpSpPr>
        <p:sp>
          <p:nvSpPr>
            <p:cNvPr id="367" name="Google Shape;367;p3"/>
            <p:cNvSpPr/>
            <p:nvPr/>
          </p:nvSpPr>
          <p:spPr>
            <a:xfrm>
              <a:off x="0" y="119146"/>
              <a:ext cx="3221717" cy="1933030"/>
            </a:xfrm>
            <a:prstGeom prst="rect">
              <a:avLst/>
            </a:prstGeom>
            <a:solidFill>
              <a:srgbClr val="1BBE9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"/>
            <p:cNvSpPr txBox="1"/>
            <p:nvPr/>
          </p:nvSpPr>
          <p:spPr>
            <a:xfrm>
              <a:off x="0" y="119146"/>
              <a:ext cx="3221717" cy="19330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4775" tIns="144775" rIns="144775" bIns="144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Arial"/>
                <a:buNone/>
              </a:pPr>
              <a:r>
                <a:rPr lang="sl-SI" sz="3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Purpose</a:t>
              </a:r>
              <a:endParaRPr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3543889" y="119146"/>
              <a:ext cx="3221717" cy="1933030"/>
            </a:xfrm>
            <a:prstGeom prst="rect">
              <a:avLst/>
            </a:prstGeom>
            <a:solidFill>
              <a:srgbClr val="1BBE9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"/>
            <p:cNvSpPr txBox="1"/>
            <p:nvPr/>
          </p:nvSpPr>
          <p:spPr>
            <a:xfrm>
              <a:off x="3543889" y="119146"/>
              <a:ext cx="3221717" cy="19330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4775" tIns="144775" rIns="144775" bIns="144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Arial"/>
                <a:buNone/>
              </a:pPr>
              <a:r>
                <a:rPr lang="sl-SI" sz="3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Context</a:t>
              </a:r>
              <a:endParaRPr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7087779" y="119146"/>
              <a:ext cx="3221717" cy="1933030"/>
            </a:xfrm>
            <a:prstGeom prst="rect">
              <a:avLst/>
            </a:prstGeom>
            <a:solidFill>
              <a:srgbClr val="1BBE9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"/>
            <p:cNvSpPr txBox="1"/>
            <p:nvPr/>
          </p:nvSpPr>
          <p:spPr>
            <a:xfrm>
              <a:off x="7087779" y="119146"/>
              <a:ext cx="3221717" cy="19330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4775" tIns="144775" rIns="144775" bIns="144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Arial"/>
                <a:buNone/>
              </a:pPr>
              <a:r>
                <a:rPr lang="sl-SI" sz="3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Reward</a:t>
              </a:r>
              <a:endParaRPr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0" y="2374349"/>
              <a:ext cx="3221717" cy="1933030"/>
            </a:xfrm>
            <a:prstGeom prst="rect">
              <a:avLst/>
            </a:prstGeom>
            <a:solidFill>
              <a:srgbClr val="1BBE9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"/>
            <p:cNvSpPr txBox="1"/>
            <p:nvPr/>
          </p:nvSpPr>
          <p:spPr>
            <a:xfrm>
              <a:off x="0" y="2374349"/>
              <a:ext cx="3221717" cy="19330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4775" tIns="144775" rIns="144775" bIns="144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Arial"/>
                <a:buNone/>
              </a:pPr>
              <a:r>
                <a:rPr lang="sl-SI" sz="3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Enhance educational process</a:t>
              </a:r>
              <a:endParaRPr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3543889" y="2374349"/>
              <a:ext cx="3221717" cy="1933030"/>
            </a:xfrm>
            <a:prstGeom prst="rect">
              <a:avLst/>
            </a:prstGeom>
            <a:solidFill>
              <a:srgbClr val="1BBE9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 txBox="1"/>
            <p:nvPr/>
          </p:nvSpPr>
          <p:spPr>
            <a:xfrm>
              <a:off x="3543889" y="2374349"/>
              <a:ext cx="3221717" cy="19330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4775" tIns="144775" rIns="144775" bIns="144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Arial"/>
                <a:buNone/>
              </a:pPr>
              <a:r>
                <a:rPr lang="sl-SI" sz="3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Avoid overuse</a:t>
              </a:r>
              <a:endParaRPr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7087779" y="2374349"/>
              <a:ext cx="3221717" cy="1933030"/>
            </a:xfrm>
            <a:prstGeom prst="rect">
              <a:avLst/>
            </a:prstGeom>
            <a:solidFill>
              <a:srgbClr val="1BBE9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 txBox="1"/>
            <p:nvPr/>
          </p:nvSpPr>
          <p:spPr>
            <a:xfrm>
              <a:off x="7087779" y="2374349"/>
              <a:ext cx="3221717" cy="19330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4775" tIns="144775" rIns="144775" bIns="144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Arial"/>
                <a:buNone/>
              </a:pPr>
              <a:r>
                <a:rPr lang="sl-SI" sz="3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CLIL/ English for specific purposes</a:t>
              </a:r>
              <a:endParaRPr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"/>
          <p:cNvSpPr/>
          <p:nvPr/>
        </p:nvSpPr>
        <p:spPr>
          <a:xfrm>
            <a:off x="0" y="0"/>
            <a:ext cx="12208613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4" name="Google Shape;384;p4"/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385" name="Google Shape;385;p4"/>
            <p:cNvCxnSpPr/>
            <p:nvPr/>
          </p:nvCxnSpPr>
          <p:spPr>
            <a:xfrm>
              <a:off x="-6214" y="6686283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6" name="Google Shape;386;p4"/>
            <p:cNvCxnSpPr/>
            <p:nvPr/>
          </p:nvCxnSpPr>
          <p:spPr>
            <a:xfrm>
              <a:off x="0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7" name="Google Shape;387;p4"/>
            <p:cNvCxnSpPr/>
            <p:nvPr/>
          </p:nvCxnSpPr>
          <p:spPr>
            <a:xfrm>
              <a:off x="11993258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8" name="Google Shape;388;p4"/>
            <p:cNvCxnSpPr/>
            <p:nvPr/>
          </p:nvCxnSpPr>
          <p:spPr>
            <a:xfrm>
              <a:off x="192528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9" name="Google Shape;389;p4"/>
            <p:cNvCxnSpPr/>
            <p:nvPr/>
          </p:nvCxnSpPr>
          <p:spPr>
            <a:xfrm>
              <a:off x="1175922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0" name="Google Shape;390;p4"/>
            <p:cNvCxnSpPr/>
            <p:nvPr/>
          </p:nvCxnSpPr>
          <p:spPr>
            <a:xfrm>
              <a:off x="2159316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1" name="Google Shape;391;p4"/>
            <p:cNvCxnSpPr/>
            <p:nvPr/>
          </p:nvCxnSpPr>
          <p:spPr>
            <a:xfrm>
              <a:off x="3142710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2" name="Google Shape;392;p4"/>
            <p:cNvCxnSpPr/>
            <p:nvPr/>
          </p:nvCxnSpPr>
          <p:spPr>
            <a:xfrm>
              <a:off x="4126104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3" name="Google Shape;393;p4"/>
            <p:cNvCxnSpPr/>
            <p:nvPr/>
          </p:nvCxnSpPr>
          <p:spPr>
            <a:xfrm>
              <a:off x="5109498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4" name="Google Shape;394;p4"/>
            <p:cNvCxnSpPr/>
            <p:nvPr/>
          </p:nvCxnSpPr>
          <p:spPr>
            <a:xfrm>
              <a:off x="6092892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5" name="Google Shape;395;p4"/>
            <p:cNvCxnSpPr/>
            <p:nvPr/>
          </p:nvCxnSpPr>
          <p:spPr>
            <a:xfrm>
              <a:off x="7076286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6" name="Google Shape;396;p4"/>
            <p:cNvCxnSpPr/>
            <p:nvPr/>
          </p:nvCxnSpPr>
          <p:spPr>
            <a:xfrm>
              <a:off x="8059680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7" name="Google Shape;397;p4"/>
            <p:cNvCxnSpPr/>
            <p:nvPr/>
          </p:nvCxnSpPr>
          <p:spPr>
            <a:xfrm>
              <a:off x="9043074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8" name="Google Shape;398;p4"/>
            <p:cNvCxnSpPr/>
            <p:nvPr/>
          </p:nvCxnSpPr>
          <p:spPr>
            <a:xfrm>
              <a:off x="10026468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9" name="Google Shape;399;p4"/>
            <p:cNvCxnSpPr/>
            <p:nvPr/>
          </p:nvCxnSpPr>
          <p:spPr>
            <a:xfrm>
              <a:off x="11009862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0" name="Google Shape;400;p4"/>
            <p:cNvCxnSpPr/>
            <p:nvPr/>
          </p:nvCxnSpPr>
          <p:spPr>
            <a:xfrm>
              <a:off x="12185786" y="-1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1" name="Google Shape;401;p4"/>
            <p:cNvCxnSpPr/>
            <p:nvPr/>
          </p:nvCxnSpPr>
          <p:spPr>
            <a:xfrm>
              <a:off x="0" y="171716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2" name="Google Shape;402;p4"/>
            <p:cNvCxnSpPr/>
            <p:nvPr/>
          </p:nvCxnSpPr>
          <p:spPr>
            <a:xfrm>
              <a:off x="0" y="714597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3" name="Google Shape;403;p4"/>
            <p:cNvCxnSpPr/>
            <p:nvPr/>
          </p:nvCxnSpPr>
          <p:spPr>
            <a:xfrm>
              <a:off x="0" y="1257478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4" name="Google Shape;404;p4"/>
            <p:cNvCxnSpPr/>
            <p:nvPr/>
          </p:nvCxnSpPr>
          <p:spPr>
            <a:xfrm>
              <a:off x="0" y="1800359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5" name="Google Shape;405;p4"/>
            <p:cNvCxnSpPr/>
            <p:nvPr/>
          </p:nvCxnSpPr>
          <p:spPr>
            <a:xfrm>
              <a:off x="0" y="234324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6" name="Google Shape;406;p4"/>
            <p:cNvCxnSpPr/>
            <p:nvPr/>
          </p:nvCxnSpPr>
          <p:spPr>
            <a:xfrm>
              <a:off x="0" y="2886121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7" name="Google Shape;407;p4"/>
            <p:cNvCxnSpPr/>
            <p:nvPr/>
          </p:nvCxnSpPr>
          <p:spPr>
            <a:xfrm>
              <a:off x="0" y="3429002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8" name="Google Shape;408;p4"/>
            <p:cNvCxnSpPr/>
            <p:nvPr/>
          </p:nvCxnSpPr>
          <p:spPr>
            <a:xfrm>
              <a:off x="0" y="3971883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9" name="Google Shape;409;p4"/>
            <p:cNvCxnSpPr/>
            <p:nvPr/>
          </p:nvCxnSpPr>
          <p:spPr>
            <a:xfrm>
              <a:off x="0" y="4514764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410" name="Google Shape;410;p4"/>
            <p:cNvCxnSpPr/>
            <p:nvPr/>
          </p:nvCxnSpPr>
          <p:spPr>
            <a:xfrm>
              <a:off x="0" y="5057645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411" name="Google Shape;411;p4"/>
            <p:cNvCxnSpPr/>
            <p:nvPr/>
          </p:nvCxnSpPr>
          <p:spPr>
            <a:xfrm>
              <a:off x="0" y="5600526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412" name="Google Shape;412;p4"/>
            <p:cNvCxnSpPr/>
            <p:nvPr/>
          </p:nvCxnSpPr>
          <p:spPr>
            <a:xfrm>
              <a:off x="0" y="6857999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413" name="Google Shape;413;p4"/>
            <p:cNvCxnSpPr/>
            <p:nvPr/>
          </p:nvCxnSpPr>
          <p:spPr>
            <a:xfrm>
              <a:off x="16613" y="6143407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414" name="Google Shape;414;p4"/>
            <p:cNvCxnSpPr/>
            <p:nvPr/>
          </p:nvCxnSpPr>
          <p:spPr>
            <a:xfrm>
              <a:off x="684225" y="171716"/>
              <a:ext cx="0" cy="6511464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415" name="Google Shape;415;p4"/>
            <p:cNvCxnSpPr/>
            <p:nvPr/>
          </p:nvCxnSpPr>
          <p:spPr>
            <a:xfrm>
              <a:off x="11508412" y="173267"/>
              <a:ext cx="0" cy="6511464"/>
            </a:xfrm>
            <a:prstGeom prst="straightConnector1">
              <a:avLst/>
            </a:prstGeom>
            <a:noFill/>
            <a:ln w="12700" cap="flat" cmpd="sng">
              <a:solidFill>
                <a:srgbClr val="BCBCBC">
                  <a:alpha val="29803"/>
                </a:srgbClr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16" name="Google Shape;416;p4"/>
          <p:cNvSpPr/>
          <p:nvPr/>
        </p:nvSpPr>
        <p:spPr>
          <a:xfrm rot="-8100000">
            <a:off x="-284142" y="1516213"/>
            <a:ext cx="568289" cy="568289"/>
          </a:xfrm>
          <a:prstGeom prst="rtTriangle">
            <a:avLst/>
          </a:pr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4"/>
          <p:cNvSpPr txBox="1">
            <a:spLocks noGrp="1"/>
          </p:cNvSpPr>
          <p:nvPr>
            <p:ph type="title"/>
          </p:nvPr>
        </p:nvSpPr>
        <p:spPr>
          <a:xfrm>
            <a:off x="691075" y="725950"/>
            <a:ext cx="10544400" cy="1380600"/>
          </a:xfrm>
          <a:prstGeom prst="rect">
            <a:avLst/>
          </a:prstGeom>
          <a:solidFill>
            <a:srgbClr val="F779C1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sl-SI"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TO INTEGRATE STUDENT-CREATED VIDEOS IN LESSONS </a:t>
            </a:r>
            <a:r>
              <a:rPr lang="sl-SI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sl-SI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practical ideas, advice</a:t>
            </a:r>
            <a:endParaRPr sz="4000"/>
          </a:p>
        </p:txBody>
      </p:sp>
      <p:grpSp>
        <p:nvGrpSpPr>
          <p:cNvPr id="418" name="Google Shape;418;p4"/>
          <p:cNvGrpSpPr/>
          <p:nvPr/>
        </p:nvGrpSpPr>
        <p:grpSpPr>
          <a:xfrm>
            <a:off x="747186" y="2405966"/>
            <a:ext cx="9947905" cy="4041337"/>
            <a:chOff x="62961" y="2203"/>
            <a:chExt cx="9947905" cy="4041337"/>
          </a:xfrm>
        </p:grpSpPr>
        <p:sp>
          <p:nvSpPr>
            <p:cNvPr id="419" name="Google Shape;419;p4"/>
            <p:cNvSpPr/>
            <p:nvPr/>
          </p:nvSpPr>
          <p:spPr>
            <a:xfrm>
              <a:off x="62961" y="2203"/>
              <a:ext cx="3108720" cy="1865232"/>
            </a:xfrm>
            <a:prstGeom prst="rect">
              <a:avLst/>
            </a:prstGeom>
            <a:solidFill>
              <a:srgbClr val="1BBE9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"/>
            <p:cNvSpPr txBox="1"/>
            <p:nvPr/>
          </p:nvSpPr>
          <p:spPr>
            <a:xfrm>
              <a:off x="62961" y="2203"/>
              <a:ext cx="3108720" cy="18652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0950" tIns="140950" rIns="140950" bIns="14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Arial"/>
                <a:buNone/>
              </a:pPr>
              <a:r>
                <a:rPr lang="sl-SI" sz="3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Timelining</a:t>
              </a:r>
              <a:endParaRPr sz="3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3515786" y="116691"/>
              <a:ext cx="3108720" cy="1865232"/>
            </a:xfrm>
            <a:prstGeom prst="rect">
              <a:avLst/>
            </a:prstGeom>
            <a:solidFill>
              <a:srgbClr val="1BBE9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"/>
            <p:cNvSpPr txBox="1"/>
            <p:nvPr/>
          </p:nvSpPr>
          <p:spPr>
            <a:xfrm>
              <a:off x="3515786" y="116691"/>
              <a:ext cx="3108720" cy="18652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0950" tIns="140950" rIns="140950" bIns="14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Arial"/>
                <a:buNone/>
              </a:pPr>
              <a:r>
                <a:rPr lang="sl-SI" sz="3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Content</a:t>
              </a:r>
              <a:endParaRPr sz="3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6902146" y="2203"/>
              <a:ext cx="3108720" cy="1865232"/>
            </a:xfrm>
            <a:prstGeom prst="rect">
              <a:avLst/>
            </a:prstGeom>
            <a:solidFill>
              <a:srgbClr val="1BBE9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"/>
            <p:cNvSpPr txBox="1"/>
            <p:nvPr/>
          </p:nvSpPr>
          <p:spPr>
            <a:xfrm>
              <a:off x="6902146" y="2203"/>
              <a:ext cx="3108720" cy="18652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0950" tIns="140950" rIns="140950" bIns="14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Arial"/>
                <a:buNone/>
              </a:pPr>
              <a:r>
                <a:rPr lang="sl-SI" sz="3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Assessment criteria</a:t>
              </a:r>
              <a:endParaRPr sz="3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62961" y="2178308"/>
              <a:ext cx="3108720" cy="1865232"/>
            </a:xfrm>
            <a:prstGeom prst="rect">
              <a:avLst/>
            </a:prstGeom>
            <a:solidFill>
              <a:srgbClr val="1BBE9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"/>
            <p:cNvSpPr txBox="1"/>
            <p:nvPr/>
          </p:nvSpPr>
          <p:spPr>
            <a:xfrm>
              <a:off x="62961" y="2178308"/>
              <a:ext cx="3108720" cy="18652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0950" tIns="140950" rIns="140950" bIns="14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Arial"/>
                <a:buNone/>
              </a:pPr>
              <a:r>
                <a:rPr lang="sl-SI" sz="3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Choice of apps?</a:t>
              </a:r>
              <a:endParaRPr sz="3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3482554" y="2178308"/>
              <a:ext cx="3108720" cy="1865232"/>
            </a:xfrm>
            <a:prstGeom prst="rect">
              <a:avLst/>
            </a:prstGeom>
            <a:solidFill>
              <a:srgbClr val="1BBE9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"/>
            <p:cNvSpPr txBox="1"/>
            <p:nvPr/>
          </p:nvSpPr>
          <p:spPr>
            <a:xfrm>
              <a:off x="3482554" y="2178308"/>
              <a:ext cx="3108720" cy="18652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0950" tIns="140950" rIns="140950" bIns="14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Arial"/>
                <a:buNone/>
              </a:pPr>
              <a:r>
                <a:rPr lang="sl-SI" sz="3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Peer feedback</a:t>
              </a:r>
              <a:endParaRPr sz="3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6902146" y="2178308"/>
              <a:ext cx="3108720" cy="1865232"/>
            </a:xfrm>
            <a:prstGeom prst="rect">
              <a:avLst/>
            </a:prstGeom>
            <a:solidFill>
              <a:srgbClr val="1BBE9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"/>
            <p:cNvSpPr txBox="1"/>
            <p:nvPr/>
          </p:nvSpPr>
          <p:spPr>
            <a:xfrm>
              <a:off x="6902146" y="2178308"/>
              <a:ext cx="3108720" cy="18652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0950" tIns="140950" rIns="140950" bIns="14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Arial"/>
                <a:buNone/>
              </a:pPr>
              <a:r>
                <a:rPr lang="sl-SI" sz="3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Activities before and after?</a:t>
              </a:r>
              <a:endParaRPr sz="3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1" name="Google Shape;431;p4"/>
          <p:cNvSpPr/>
          <p:nvPr/>
        </p:nvSpPr>
        <p:spPr>
          <a:xfrm>
            <a:off x="6672349" y="4178531"/>
            <a:ext cx="1872171" cy="573014"/>
          </a:xfrm>
          <a:prstGeom prst="flowChartProcess">
            <a:avLst/>
          </a:prstGeom>
          <a:solidFill>
            <a:srgbClr val="F779C1"/>
          </a:soli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Clear instructions</a:t>
            </a:r>
            <a:endParaRPr sz="18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4"/>
          <p:cNvSpPr/>
          <p:nvPr/>
        </p:nvSpPr>
        <p:spPr>
          <a:xfrm rot="-3607775">
            <a:off x="6234547" y="3823857"/>
            <a:ext cx="338049" cy="690907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2700" cap="flat" cmpd="sng">
            <a:solidFill>
              <a:srgbClr val="158A7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4"/>
          <p:cNvSpPr/>
          <p:nvPr/>
        </p:nvSpPr>
        <p:spPr>
          <a:xfrm rot="2870286">
            <a:off x="8494592" y="3750236"/>
            <a:ext cx="391882" cy="733679"/>
          </a:xfrm>
          <a:prstGeom prst="upArrow">
            <a:avLst>
              <a:gd name="adj1" fmla="val 40164"/>
              <a:gd name="adj2" fmla="val 50000"/>
            </a:avLst>
          </a:prstGeom>
          <a:solidFill>
            <a:srgbClr val="FFFF00"/>
          </a:solidFill>
          <a:ln w="12700" cap="flat" cmpd="sng">
            <a:solidFill>
              <a:srgbClr val="158A7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"/>
          <p:cNvSpPr txBox="1">
            <a:spLocks noGrp="1"/>
          </p:cNvSpPr>
          <p:nvPr>
            <p:ph type="title"/>
          </p:nvPr>
        </p:nvSpPr>
        <p:spPr>
          <a:xfrm>
            <a:off x="354678" y="725952"/>
            <a:ext cx="11556534" cy="957376"/>
          </a:xfrm>
          <a:prstGeom prst="rect">
            <a:avLst/>
          </a:prstGeom>
          <a:solidFill>
            <a:srgbClr val="F779C1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sl-SI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 1: INTERNSHIP VIDEO REPORT</a:t>
            </a:r>
            <a:endParaRPr b="1"/>
          </a:p>
        </p:txBody>
      </p:sp>
      <p:sp>
        <p:nvSpPr>
          <p:cNvPr id="439" name="Google Shape;439;p5"/>
          <p:cNvSpPr txBox="1">
            <a:spLocks noGrp="1"/>
          </p:cNvSpPr>
          <p:nvPr>
            <p:ph type="body" idx="1"/>
          </p:nvPr>
        </p:nvSpPr>
        <p:spPr>
          <a:xfrm>
            <a:off x="354677" y="1932710"/>
            <a:ext cx="11632276" cy="442652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100"/>
              <a:buFont typeface="Courier New"/>
              <a:buChar char="o"/>
            </a:pPr>
            <a:r>
              <a:rPr lang="sl-SI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Spring 2021 – electrical engineering students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Courier New"/>
              <a:buChar char="o"/>
            </a:pPr>
            <a:r>
              <a:rPr lang="sl-SI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Fall 2022 – computer science students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Courier New"/>
              <a:buChar char="o"/>
            </a:pPr>
            <a:r>
              <a:rPr lang="sl-SI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Content elements, form, assessment criteria, feedback, reward   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400"/>
          </a:p>
          <a:p>
            <a:pPr marL="228600" lvl="0" indent="-1143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Courier New"/>
              <a:buNone/>
            </a:pPr>
            <a:endParaRPr sz="2400"/>
          </a:p>
          <a:p>
            <a:pPr marL="228600" lvl="0" indent="-1143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Courier New"/>
              <a:buNone/>
            </a:pPr>
            <a:endParaRPr sz="2400"/>
          </a:p>
        </p:txBody>
      </p:sp>
      <p:pic>
        <p:nvPicPr>
          <p:cNvPr id="440" name="Google Shape;440;p5" descr="Slika, ki vsebuje besede besedilo&#10;&#10;Opis je samodejno ustvarjen"/>
          <p:cNvPicPr preferRelativeResize="0"/>
          <p:nvPr/>
        </p:nvPicPr>
        <p:blipFill rotWithShape="1">
          <a:blip r:embed="rId3">
            <a:alphaModFix/>
          </a:blip>
          <a:srcRect l="39849" t="37640" r="8564"/>
          <a:stretch/>
        </p:blipFill>
        <p:spPr>
          <a:xfrm>
            <a:off x="354678" y="3798915"/>
            <a:ext cx="3590042" cy="2560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20461" y="3656188"/>
            <a:ext cx="3766844" cy="270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7305" y="3716490"/>
            <a:ext cx="4123907" cy="2560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5132" t="23281" r="11385"/>
          <a:stretch/>
        </p:blipFill>
        <p:spPr>
          <a:xfrm>
            <a:off x="151571" y="169179"/>
            <a:ext cx="5978236" cy="4626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6" descr="Graphical user interface, websit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3224"/>
          <a:stretch/>
        </p:blipFill>
        <p:spPr>
          <a:xfrm>
            <a:off x="6252365" y="2254996"/>
            <a:ext cx="5846618" cy="4467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7"/>
          <p:cNvSpPr txBox="1">
            <a:spLocks noGrp="1"/>
          </p:cNvSpPr>
          <p:nvPr>
            <p:ph type="title"/>
          </p:nvPr>
        </p:nvSpPr>
        <p:spPr>
          <a:xfrm>
            <a:off x="691079" y="725951"/>
            <a:ext cx="10325000" cy="895031"/>
          </a:xfrm>
          <a:prstGeom prst="rect">
            <a:avLst/>
          </a:prstGeom>
          <a:solidFill>
            <a:srgbClr val="F779C1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sl-SI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INTERNSHIP VIDEO REPORT</a:t>
            </a:r>
            <a:endParaRPr/>
          </a:p>
        </p:txBody>
      </p:sp>
      <p:sp>
        <p:nvSpPr>
          <p:cNvPr id="454" name="Google Shape;454;p7"/>
          <p:cNvSpPr txBox="1">
            <a:spLocks noGrp="1"/>
          </p:cNvSpPr>
          <p:nvPr>
            <p:ph type="body" idx="1"/>
          </p:nvPr>
        </p:nvSpPr>
        <p:spPr>
          <a:xfrm>
            <a:off x="691079" y="2061024"/>
            <a:ext cx="10325100" cy="38985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rPr lang="sl-SI" sz="2800" b="1" u="sng" dirty="0">
                <a:solidFill>
                  <a:srgbClr val="F779C1"/>
                </a:solidFill>
                <a:sym typeface="Arial"/>
                <a:hlinkClick r:id="rId3"/>
              </a:rPr>
              <a:t>Vide</a:t>
            </a:r>
            <a:r>
              <a:rPr lang="sl-SI" sz="2800" b="1" u="sng" dirty="0">
                <a:solidFill>
                  <a:srgbClr val="F779C1"/>
                </a:solidFill>
                <a:hlinkClick r:id="rId3"/>
              </a:rPr>
              <a:t>o</a:t>
            </a:r>
            <a:endParaRPr sz="2800" b="1" u="sng" dirty="0">
              <a:solidFill>
                <a:srgbClr val="F779C1"/>
              </a:solidFill>
            </a:endParaRPr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rPr lang="sl-SI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</a:t>
            </a:r>
            <a:r>
              <a:rPr lang="sl-SI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Assess</a:t>
            </a:r>
            <a:r>
              <a:rPr lang="sl-SI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sl-SI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sl-SI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sl-SI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content</a:t>
            </a: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endParaRPr sz="2800" dirty="0">
              <a:solidFill>
                <a:schemeClr val="dk1"/>
              </a:solidFill>
            </a:endParaRPr>
          </a:p>
          <a:p>
            <a:pPr marL="2286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sl-SI" sz="2400" dirty="0">
                <a:solidFill>
                  <a:schemeClr val="dk1"/>
                </a:solidFill>
              </a:rPr>
              <a:t>go to </a:t>
            </a:r>
            <a:r>
              <a:rPr lang="sl-SI" sz="2400" b="1" dirty="0">
                <a:solidFill>
                  <a:srgbClr val="F779C1"/>
                </a:solidFill>
              </a:rPr>
              <a:t>menti.com</a:t>
            </a:r>
            <a:endParaRPr dirty="0"/>
          </a:p>
          <a:p>
            <a:pPr marL="2286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sl-SI" sz="2400" dirty="0" err="1">
                <a:solidFill>
                  <a:schemeClr val="dk1"/>
                </a:solidFill>
              </a:rPr>
              <a:t>type</a:t>
            </a:r>
            <a:r>
              <a:rPr lang="sl-SI" sz="2400" dirty="0">
                <a:solidFill>
                  <a:schemeClr val="dk1"/>
                </a:solidFill>
              </a:rPr>
              <a:t> in </a:t>
            </a:r>
            <a:r>
              <a:rPr lang="sl-SI" sz="2400" dirty="0" err="1">
                <a:solidFill>
                  <a:schemeClr val="dk1"/>
                </a:solidFill>
              </a:rPr>
              <a:t>the</a:t>
            </a:r>
            <a:r>
              <a:rPr lang="sl-SI" sz="2400" dirty="0">
                <a:solidFill>
                  <a:schemeClr val="dk1"/>
                </a:solidFill>
              </a:rPr>
              <a:t> </a:t>
            </a:r>
            <a:r>
              <a:rPr lang="sl-SI" sz="2400" dirty="0" err="1">
                <a:solidFill>
                  <a:schemeClr val="dk1"/>
                </a:solidFill>
              </a:rPr>
              <a:t>code</a:t>
            </a:r>
            <a:r>
              <a:rPr lang="sl-SI" sz="2400" dirty="0">
                <a:solidFill>
                  <a:schemeClr val="dk1"/>
                </a:solidFill>
              </a:rPr>
              <a:t>  </a:t>
            </a:r>
            <a:r>
              <a:rPr lang="sl-SI" sz="2700" b="1" dirty="0">
                <a:solidFill>
                  <a:schemeClr val="dk1"/>
                </a:solidFill>
              </a:rPr>
              <a:t>7851 3406</a:t>
            </a: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rPr lang="sl-SI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2800" dirty="0"/>
          </a:p>
        </p:txBody>
      </p:sp>
      <p:sp>
        <p:nvSpPr>
          <p:cNvPr id="455" name="Google Shape;455;p7"/>
          <p:cNvSpPr/>
          <p:nvPr/>
        </p:nvSpPr>
        <p:spPr>
          <a:xfrm>
            <a:off x="918346" y="3286879"/>
            <a:ext cx="1129200" cy="656100"/>
          </a:xfrm>
          <a:prstGeom prst="star12">
            <a:avLst>
              <a:gd name="adj" fmla="val 37500"/>
            </a:avLst>
          </a:prstGeom>
          <a:solidFill>
            <a:schemeClr val="accent1"/>
          </a:solidFill>
          <a:ln w="12700" cap="flat" cmpd="sng">
            <a:solidFill>
              <a:srgbClr val="158A7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 active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6" name="Google Shape;456;p7" descr="Colorful hot air balloon on sunset sk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1114" y="3943002"/>
            <a:ext cx="3779246" cy="2016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7" descr="Mentimeter - YouTube"/>
          <p:cNvPicPr preferRelativeResize="0"/>
          <p:nvPr/>
        </p:nvPicPr>
        <p:blipFill rotWithShape="1">
          <a:blip r:embed="rId5">
            <a:alphaModFix/>
          </a:blip>
          <a:srcRect l="23493" t="16962" r="23772" b="29953"/>
          <a:stretch/>
        </p:blipFill>
        <p:spPr>
          <a:xfrm>
            <a:off x="8078981" y="4413029"/>
            <a:ext cx="1026226" cy="113446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58" name="Google Shape;458;p7" descr="5 TIPS TO A STRONG IMMUNE SYSTEM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9334" y="3150050"/>
            <a:ext cx="678874" cy="929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8"/>
          <p:cNvSpPr txBox="1">
            <a:spLocks noGrp="1"/>
          </p:cNvSpPr>
          <p:nvPr>
            <p:ph type="title"/>
          </p:nvPr>
        </p:nvSpPr>
        <p:spPr>
          <a:xfrm>
            <a:off x="691079" y="725951"/>
            <a:ext cx="10325000" cy="950449"/>
          </a:xfrm>
          <a:prstGeom prst="rect">
            <a:avLst/>
          </a:prstGeom>
          <a:solidFill>
            <a:srgbClr val="F779C1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sl-SI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INTERNSHIP VIDEO REPORT </a:t>
            </a:r>
            <a:endParaRPr/>
          </a:p>
        </p:txBody>
      </p:sp>
      <p:sp>
        <p:nvSpPr>
          <p:cNvPr id="464" name="Google Shape;464;p8"/>
          <p:cNvSpPr txBox="1">
            <a:spLocks noGrp="1"/>
          </p:cNvSpPr>
          <p:nvPr>
            <p:ph type="body" idx="1"/>
          </p:nvPr>
        </p:nvSpPr>
        <p:spPr>
          <a:xfrm>
            <a:off x="691079" y="2340131"/>
            <a:ext cx="10325000" cy="356443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100"/>
              <a:buFont typeface="Courier New"/>
              <a:buChar char="o"/>
            </a:pPr>
            <a:r>
              <a:rPr lang="sl-SI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Weak students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Courier New"/>
              <a:buChar char="o"/>
            </a:pPr>
            <a:r>
              <a:rPr lang="sl-SI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Field-based vocab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Courier New"/>
              <a:buChar char="o"/>
            </a:pPr>
            <a:r>
              <a:rPr lang="sl-SI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Technology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Courier New"/>
              <a:buChar char="o"/>
            </a:pPr>
            <a:r>
              <a:rPr lang="sl-SI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Sociological aspects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465" name="Google Shape;465;p8"/>
          <p:cNvSpPr/>
          <p:nvPr/>
        </p:nvSpPr>
        <p:spPr>
          <a:xfrm>
            <a:off x="9010996" y="725951"/>
            <a:ext cx="1075112" cy="947651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12700" cap="flat" cmpd="sng">
            <a:solidFill>
              <a:srgbClr val="158A7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6" name="Google Shape;466;p8" descr="Stick figure families holding hand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2089" y="3254996"/>
            <a:ext cx="3897814" cy="2598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8" descr="Add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91352" y="740513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9"/>
          <p:cNvSpPr txBox="1">
            <a:spLocks noGrp="1"/>
          </p:cNvSpPr>
          <p:nvPr>
            <p:ph type="title"/>
          </p:nvPr>
        </p:nvSpPr>
        <p:spPr>
          <a:xfrm>
            <a:off x="691079" y="725951"/>
            <a:ext cx="10325000" cy="992013"/>
          </a:xfrm>
          <a:prstGeom prst="rect">
            <a:avLst/>
          </a:prstGeom>
          <a:solidFill>
            <a:srgbClr val="F779C1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sl-SI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 2: VIDEO RECIPE</a:t>
            </a:r>
            <a:endParaRPr b="1"/>
          </a:p>
        </p:txBody>
      </p:sp>
      <p:sp>
        <p:nvSpPr>
          <p:cNvPr id="473" name="Google Shape;473;p9"/>
          <p:cNvSpPr txBox="1">
            <a:spLocks noGrp="1"/>
          </p:cNvSpPr>
          <p:nvPr>
            <p:ph type="body" idx="1"/>
          </p:nvPr>
        </p:nvSpPr>
        <p:spPr>
          <a:xfrm>
            <a:off x="691079" y="2022764"/>
            <a:ext cx="10680732" cy="388180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100"/>
              <a:buFont typeface="Courier New"/>
              <a:buChar char="o"/>
            </a:pPr>
            <a:r>
              <a:rPr lang="sl-SI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Purpose, final-grade students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Courier New"/>
              <a:buChar char="o"/>
            </a:pPr>
            <a:r>
              <a:rPr lang="sl-SI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Content elements, form, assessment criteria, feedback, reward 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Courier New"/>
              <a:buChar char="o"/>
            </a:pPr>
            <a:r>
              <a:rPr lang="sl-SI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Humor, creativity  </a:t>
            </a:r>
            <a:endParaRPr/>
          </a:p>
          <a:p>
            <a:pPr marL="228600" lvl="0" indent="-9525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Courier New"/>
              <a:buNone/>
            </a:pPr>
            <a:endParaRPr sz="2800"/>
          </a:p>
        </p:txBody>
      </p:sp>
      <p:pic>
        <p:nvPicPr>
          <p:cNvPr id="474" name="Google Shape;474;p9"/>
          <p:cNvPicPr preferRelativeResize="0"/>
          <p:nvPr/>
        </p:nvPicPr>
        <p:blipFill rotWithShape="1">
          <a:blip r:embed="rId3">
            <a:alphaModFix/>
          </a:blip>
          <a:srcRect l="-233" t="40673" r="43070" b="26349"/>
          <a:stretch/>
        </p:blipFill>
        <p:spPr>
          <a:xfrm>
            <a:off x="6815633" y="628670"/>
            <a:ext cx="5342492" cy="1862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9" descr="A picture containing text, monitor, screen, screensh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1079" y="3939359"/>
            <a:ext cx="3249154" cy="2335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9" descr="Graphical user interface, applicati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22022" y="3915054"/>
            <a:ext cx="3253872" cy="2335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9" descr="Graphical user interface, applicati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57684" y="3963665"/>
            <a:ext cx="3058395" cy="2286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osineVTI">
  <a:themeElements>
    <a:clrScheme name="Custom 133">
      <a:dk1>
        <a:srgbClr val="000000"/>
      </a:dk1>
      <a:lt1>
        <a:srgbClr val="FFFFFF"/>
      </a:lt1>
      <a:dk2>
        <a:srgbClr val="2A2735"/>
      </a:dk2>
      <a:lt2>
        <a:srgbClr val="EEEEEE"/>
      </a:lt2>
      <a:accent1>
        <a:srgbClr val="1EBE9B"/>
      </a:accent1>
      <a:accent2>
        <a:srgbClr val="8F99BB"/>
      </a:accent2>
      <a:accent3>
        <a:srgbClr val="FD8686"/>
      </a:accent3>
      <a:accent4>
        <a:srgbClr val="A3A3C1"/>
      </a:accent4>
      <a:accent5>
        <a:srgbClr val="7162FE"/>
      </a:accent5>
      <a:accent6>
        <a:srgbClr val="E76445"/>
      </a:accent6>
      <a:hlink>
        <a:srgbClr val="EF08F7"/>
      </a:hlink>
      <a:folHlink>
        <a:srgbClr val="8477F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324</Words>
  <Application>Microsoft Office PowerPoint</Application>
  <PresentationFormat>Širokozaslonsko</PresentationFormat>
  <Paragraphs>82</Paragraphs>
  <Slides>13</Slides>
  <Notes>13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7" baseType="lpstr">
      <vt:lpstr>Arial</vt:lpstr>
      <vt:lpstr>Courier New</vt:lpstr>
      <vt:lpstr>Noto Sans Symbols</vt:lpstr>
      <vt:lpstr>CosineVTI</vt:lpstr>
      <vt:lpstr>HOW  STUDENT-CREATED VIDEOS KILLED  MONOTONY  IN MY CLASS</vt:lpstr>
      <vt:lpstr>PowerPointova predstavitev</vt:lpstr>
      <vt:lpstr>HOW TO INTEGRATE STUDENT-CREATED VIDEOS IN LESSONS – theoretical premises</vt:lpstr>
      <vt:lpstr>HOW TO INTEGRATE STUDENT-CREATED VIDEOS IN LESSONS – practical ideas, advice</vt:lpstr>
      <vt:lpstr>USE 1: INTERNSHIP VIDEO REPORT</vt:lpstr>
      <vt:lpstr>PowerPointova predstavitev</vt:lpstr>
      <vt:lpstr> INTERNSHIP VIDEO REPORT</vt:lpstr>
      <vt:lpstr> INTERNSHIP VIDEO REPORT </vt:lpstr>
      <vt:lpstr>USE 2: VIDEO RECIPE</vt:lpstr>
      <vt:lpstr> VIDEO RECIPE</vt:lpstr>
      <vt:lpstr> VIDEO RECIPE </vt:lpstr>
      <vt:lpstr> INSTEAD OF A CONCLUSION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 STUDENT-CREATED VIDEOS KILLED  MONOTONY  IN MY CLASS</dc:title>
  <dc:creator>Romi Češčut</dc:creator>
  <cp:lastModifiedBy>Romi Češčut</cp:lastModifiedBy>
  <cp:revision>2</cp:revision>
  <dcterms:created xsi:type="dcterms:W3CDTF">2022-10-29T13:55:44Z</dcterms:created>
  <dcterms:modified xsi:type="dcterms:W3CDTF">2022-11-10T20:39:20Z</dcterms:modified>
</cp:coreProperties>
</file>