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58" r:id="rId4"/>
    <p:sldId id="260" r:id="rId5"/>
    <p:sldId id="266" r:id="rId6"/>
    <p:sldId id="261" r:id="rId7"/>
    <p:sldId id="265" r:id="rId8"/>
    <p:sldId id="269" r:id="rId9"/>
    <p:sldId id="268" r:id="rId10"/>
    <p:sldId id="271" r:id="rId11"/>
    <p:sldId id="272" r:id="rId12"/>
    <p:sldId id="264" r:id="rId13"/>
    <p:sldId id="270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E90CB-B35F-219F-2D84-0EA4BB3B3303}" v="1289" dt="2021-11-12T22:49:09.417"/>
    <p1510:client id="{8FAB3579-2381-ADF0-2E86-A02EB20AF64C}" v="266" dt="2021-11-10T07:45:01.847"/>
    <p1510:client id="{94E0AAD5-31A3-9F39-C9AB-260A1F3CEE9F}" v="19" dt="2021-11-13T19:40:56.321"/>
    <p1510:client id="{C6A1DC51-D029-41D1-8BBC-ADBFAD627FEB}" v="334" dt="2021-11-06T19:59:27.649"/>
    <p1510:client id="{CD47EB7D-1D36-B10C-8A05-94AFD93EF4E9}" v="291" dt="2021-11-08T19:48:35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Rako Vuksan" userId="S::ivana.rako2@skole.hr::e9a160ce-3b19-41c4-87a5-e5177424b9f1" providerId="AD" clId="Web-{C6A1DC51-D029-41D1-8BBC-ADBFAD627FEB}"/>
    <pc:docChg chg="addSld modSld sldOrd">
      <pc:chgData name="Ivana Rako Vuksan" userId="S::ivana.rako2@skole.hr::e9a160ce-3b19-41c4-87a5-e5177424b9f1" providerId="AD" clId="Web-{C6A1DC51-D029-41D1-8BBC-ADBFAD627FEB}" dt="2021-11-06T19:59:27.649" v="284" actId="20577"/>
      <pc:docMkLst>
        <pc:docMk/>
      </pc:docMkLst>
      <pc:sldChg chg="addSp delSp modSp mod setBg">
        <pc:chgData name="Ivana Rako Vuksan" userId="S::ivana.rako2@skole.hr::e9a160ce-3b19-41c4-87a5-e5177424b9f1" providerId="AD" clId="Web-{C6A1DC51-D029-41D1-8BBC-ADBFAD627FEB}" dt="2021-11-06T19:59:10.399" v="282" actId="20577"/>
        <pc:sldMkLst>
          <pc:docMk/>
          <pc:sldMk cId="109857222" sldId="256"/>
        </pc:sldMkLst>
        <pc:spChg chg="mod">
          <ac:chgData name="Ivana Rako Vuksan" userId="S::ivana.rako2@skole.hr::e9a160ce-3b19-41c4-87a5-e5177424b9f1" providerId="AD" clId="Web-{C6A1DC51-D029-41D1-8BBC-ADBFAD627FEB}" dt="2021-11-06T19:59:10.399" v="28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vana Rako Vuksan" userId="S::ivana.rako2@skole.hr::e9a160ce-3b19-41c4-87a5-e5177424b9f1" providerId="AD" clId="Web-{C6A1DC51-D029-41D1-8BBC-ADBFAD627FEB}" dt="2021-11-06T19:58:58.633" v="280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39.326" v="68"/>
          <ac:spMkLst>
            <pc:docMk/>
            <pc:sldMk cId="109857222" sldId="256"/>
            <ac:spMk id="5" creationId="{EB270761-CC40-4F3F-A916-7E3BC3989348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39.326" v="68"/>
          <ac:spMkLst>
            <pc:docMk/>
            <pc:sldMk cId="109857222" sldId="256"/>
            <ac:spMk id="6" creationId="{2820855C-9FA4-417A-BE67-63C022F81980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39.326" v="68"/>
          <ac:spMkLst>
            <pc:docMk/>
            <pc:sldMk cId="109857222" sldId="256"/>
            <ac:spMk id="7" creationId="{D7E6A49B-1B06-403E-8CC5-ACB38A6BDEEB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3:39.326" v="67"/>
          <ac:spMkLst>
            <pc:docMk/>
            <pc:sldMk cId="109857222" sldId="256"/>
            <ac:spMk id="8" creationId="{4522B21E-B2B9-4C72-9A71-C87EFD137480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3:39.326" v="67"/>
          <ac:spMkLst>
            <pc:docMk/>
            <pc:sldMk cId="109857222" sldId="256"/>
            <ac:spMk id="10" creationId="{5EB7D2A2-F448-44D4-938C-DC84CBCB3B1E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3:39.326" v="67"/>
          <ac:spMkLst>
            <pc:docMk/>
            <pc:sldMk cId="109857222" sldId="256"/>
            <ac:spMk id="12" creationId="{871AEA07-1E14-44B4-8E55-64EF049CD66F}"/>
          </ac:spMkLst>
        </pc:spChg>
        <pc:cxnChg chg="add del">
          <ac:chgData name="Ivana Rako Vuksan" userId="S::ivana.rako2@skole.hr::e9a160ce-3b19-41c4-87a5-e5177424b9f1" providerId="AD" clId="Web-{C6A1DC51-D029-41D1-8BBC-ADBFAD627FEB}" dt="2021-11-06T19:33:39.326" v="67"/>
          <ac:cxnSpMkLst>
            <pc:docMk/>
            <pc:sldMk cId="109857222" sldId="256"/>
            <ac:cxnSpMk id="14" creationId="{F7C8EA93-3210-4C62-99E9-153C275E3A87}"/>
          </ac:cxnSpMkLst>
        </pc:cxnChg>
      </pc:sldChg>
      <pc:sldChg chg="addSp delSp modSp new mod setBg">
        <pc:chgData name="Ivana Rako Vuksan" userId="S::ivana.rako2@skole.hr::e9a160ce-3b19-41c4-87a5-e5177424b9f1" providerId="AD" clId="Web-{C6A1DC51-D029-41D1-8BBC-ADBFAD627FEB}" dt="2021-11-06T19:59:27.649" v="284" actId="20577"/>
        <pc:sldMkLst>
          <pc:docMk/>
          <pc:sldMk cId="2733838774" sldId="257"/>
        </pc:sldMkLst>
        <pc:spChg chg="mod">
          <ac:chgData name="Ivana Rako Vuksan" userId="S::ivana.rako2@skole.hr::e9a160ce-3b19-41c4-87a5-e5177424b9f1" providerId="AD" clId="Web-{C6A1DC51-D029-41D1-8BBC-ADBFAD627FEB}" dt="2021-11-06T19:59:27.649" v="284" actId="20577"/>
          <ac:spMkLst>
            <pc:docMk/>
            <pc:sldMk cId="2733838774" sldId="257"/>
            <ac:spMk id="2" creationId="{3F7DC3B7-B048-47BE-85DC-1A6704CA68DA}"/>
          </ac:spMkLst>
        </pc:spChg>
        <pc:spChg chg="del">
          <ac:chgData name="Ivana Rako Vuksan" userId="S::ivana.rako2@skole.hr::e9a160ce-3b19-41c4-87a5-e5177424b9f1" providerId="AD" clId="Web-{C6A1DC51-D029-41D1-8BBC-ADBFAD627FEB}" dt="2021-11-06T19:33:56.561" v="69"/>
          <ac:spMkLst>
            <pc:docMk/>
            <pc:sldMk cId="2733838774" sldId="257"/>
            <ac:spMk id="3" creationId="{94DC22E4-9DB1-41D6-B702-7CFB71A7AA80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56.561" v="69"/>
          <ac:spMkLst>
            <pc:docMk/>
            <pc:sldMk cId="2733838774" sldId="257"/>
            <ac:spMk id="8" creationId="{EB270761-CC40-4F3F-A916-7E3BC3989348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56.561" v="69"/>
          <ac:spMkLst>
            <pc:docMk/>
            <pc:sldMk cId="2733838774" sldId="257"/>
            <ac:spMk id="10" creationId="{2820855C-9FA4-417A-BE67-63C022F81980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3:56.561" v="69"/>
          <ac:spMkLst>
            <pc:docMk/>
            <pc:sldMk cId="2733838774" sldId="257"/>
            <ac:spMk id="12" creationId="{D7E6A49B-1B06-403E-8CC5-ACB38A6BDEEB}"/>
          </ac:spMkLst>
        </pc:spChg>
      </pc:sldChg>
      <pc:sldChg chg="addSp delSp modSp new mod setBg addAnim delAnim">
        <pc:chgData name="Ivana Rako Vuksan" userId="S::ivana.rako2@skole.hr::e9a160ce-3b19-41c4-87a5-e5177424b9f1" providerId="AD" clId="Web-{C6A1DC51-D029-41D1-8BBC-ADBFAD627FEB}" dt="2021-11-06T19:39:20.336" v="110" actId="14100"/>
        <pc:sldMkLst>
          <pc:docMk/>
          <pc:sldMk cId="3266906735" sldId="258"/>
        </pc:sldMkLst>
        <pc:spChg chg="mod">
          <ac:chgData name="Ivana Rako Vuksan" userId="S::ivana.rako2@skole.hr::e9a160ce-3b19-41c4-87a5-e5177424b9f1" providerId="AD" clId="Web-{C6A1DC51-D029-41D1-8BBC-ADBFAD627FEB}" dt="2021-11-06T19:39:16.617" v="109" actId="20577"/>
          <ac:spMkLst>
            <pc:docMk/>
            <pc:sldMk cId="3266906735" sldId="258"/>
            <ac:spMk id="2" creationId="{C3100353-93FA-4CEC-8D98-83903E0467B1}"/>
          </ac:spMkLst>
        </pc:spChg>
        <pc:spChg chg="del">
          <ac:chgData name="Ivana Rako Vuksan" userId="S::ivana.rako2@skole.hr::e9a160ce-3b19-41c4-87a5-e5177424b9f1" providerId="AD" clId="Web-{C6A1DC51-D029-41D1-8BBC-ADBFAD627FEB}" dt="2021-11-06T19:34:02.608" v="70"/>
          <ac:spMkLst>
            <pc:docMk/>
            <pc:sldMk cId="3266906735" sldId="258"/>
            <ac:spMk id="3" creationId="{FA3BC291-E28C-4BE6-9EC9-DF319CBB2FF3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7:04.566" v="87"/>
          <ac:spMkLst>
            <pc:docMk/>
            <pc:sldMk cId="3266906735" sldId="258"/>
            <ac:spMk id="6" creationId="{9342457A-5A4C-40DF-9A4F-CB7F34C4BFC5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7:02.691" v="86"/>
          <ac:spMkLst>
            <pc:docMk/>
            <pc:sldMk cId="3266906735" sldId="258"/>
            <ac:spMk id="7" creationId="{2C482CEA-93BF-47EF-801D-DDA038F775F8}"/>
          </ac:spMkLst>
        </pc:spChg>
        <pc:spChg chg="add mod">
          <ac:chgData name="Ivana Rako Vuksan" userId="S::ivana.rako2@skole.hr::e9a160ce-3b19-41c4-87a5-e5177424b9f1" providerId="AD" clId="Web-{C6A1DC51-D029-41D1-8BBC-ADBFAD627FEB}" dt="2021-11-06T19:38:38.444" v="107" actId="20577"/>
          <ac:spMkLst>
            <pc:docMk/>
            <pc:sldMk cId="3266906735" sldId="258"/>
            <ac:spMk id="8" creationId="{5D3332BA-D6B3-47DA-8F6E-098DBDE22D9D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5:47.314" v="79"/>
          <ac:spMkLst>
            <pc:docMk/>
            <pc:sldMk cId="3266906735" sldId="258"/>
            <ac:spMk id="9" creationId="{37C89E4B-3C9F-44B9-8B86-D9E3D112D8EC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8:03.458" v="100"/>
          <ac:spMkLst>
            <pc:docMk/>
            <pc:sldMk cId="3266906735" sldId="258"/>
            <ac:spMk id="15" creationId="{88263A24-0C1F-4677-B43C-4AE14E276B27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8:03.458" v="100"/>
          <ac:spMkLst>
            <pc:docMk/>
            <pc:sldMk cId="3266906735" sldId="258"/>
            <ac:spMk id="16" creationId="{0ADDB668-2CA4-4D2B-9C34-3487CA330BA8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5:47.299" v="78"/>
          <ac:spMkLst>
            <pc:docMk/>
            <pc:sldMk cId="3266906735" sldId="258"/>
            <ac:spMk id="18" creationId="{765F4110-C0FC-4D61-ACD2-A7C950EAE908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8:03.458" v="100"/>
          <ac:spMkLst>
            <pc:docMk/>
            <pc:sldMk cId="3266906735" sldId="258"/>
            <ac:spMk id="22" creationId="{2568BC19-F052-4108-93E1-6A3D1DEC072F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8:03.458" v="100"/>
          <ac:spMkLst>
            <pc:docMk/>
            <pc:sldMk cId="3266906735" sldId="258"/>
            <ac:spMk id="24" creationId="{D5FD337D-4D6B-4C8B-B6F5-121097E09881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38:20.725" v="102"/>
          <ac:spMkLst>
            <pc:docMk/>
            <pc:sldMk cId="3266906735" sldId="258"/>
            <ac:spMk id="29" creationId="{823AC064-BC96-4F32-8AE1-B2FD38754823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8:20.725" v="102"/>
          <ac:spMkLst>
            <pc:docMk/>
            <pc:sldMk cId="3266906735" sldId="258"/>
            <ac:spMk id="38" creationId="{6D731904-7733-45B0-902C-289497204C19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8:20.725" v="102"/>
          <ac:spMkLst>
            <pc:docMk/>
            <pc:sldMk cId="3266906735" sldId="258"/>
            <ac:spMk id="40" creationId="{504E6397-35D7-4AEC-9DA9-B7F6B12B88A5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8:20.725" v="102"/>
          <ac:spMkLst>
            <pc:docMk/>
            <pc:sldMk cId="3266906735" sldId="258"/>
            <ac:spMk id="42" creationId="{62C5A04F-2AEB-4631-8314-A8B812E1EC8E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38:20.725" v="102"/>
          <ac:spMkLst>
            <pc:docMk/>
            <pc:sldMk cId="3266906735" sldId="258"/>
            <ac:spMk id="44" creationId="{4B2B1C70-BF3F-41BD-871B-63D8F911F77B}"/>
          </ac:spMkLst>
        </pc:spChg>
        <pc:picChg chg="add mod ord modCrop">
          <ac:chgData name="Ivana Rako Vuksan" userId="S::ivana.rako2@skole.hr::e9a160ce-3b19-41c4-87a5-e5177424b9f1" providerId="AD" clId="Web-{C6A1DC51-D029-41D1-8BBC-ADBFAD627FEB}" dt="2021-11-06T19:38:29.350" v="105" actId="1076"/>
          <ac:picMkLst>
            <pc:docMk/>
            <pc:sldMk cId="3266906735" sldId="258"/>
            <ac:picMk id="4" creationId="{A379B2BA-602D-4893-A035-64723377B270}"/>
          </ac:picMkLst>
        </pc:picChg>
        <pc:picChg chg="add mod ord modCrop">
          <ac:chgData name="Ivana Rako Vuksan" userId="S::ivana.rako2@skole.hr::e9a160ce-3b19-41c4-87a5-e5177424b9f1" providerId="AD" clId="Web-{C6A1DC51-D029-41D1-8BBC-ADBFAD627FEB}" dt="2021-11-06T19:39:20.336" v="110" actId="14100"/>
          <ac:picMkLst>
            <pc:docMk/>
            <pc:sldMk cId="3266906735" sldId="258"/>
            <ac:picMk id="5" creationId="{4CF8340B-8B8D-43F7-BE81-A23BBE9BA3D0}"/>
          </ac:picMkLst>
        </pc:picChg>
        <pc:cxnChg chg="add del">
          <ac:chgData name="Ivana Rako Vuksan" userId="S::ivana.rako2@skole.hr::e9a160ce-3b19-41c4-87a5-e5177424b9f1" providerId="AD" clId="Web-{C6A1DC51-D029-41D1-8BBC-ADBFAD627FEB}" dt="2021-11-06T19:35:47.314" v="79"/>
          <ac:cxnSpMkLst>
            <pc:docMk/>
            <pc:sldMk cId="3266906735" sldId="258"/>
            <ac:cxnSpMk id="11" creationId="{AA2EAA10-076F-46BD-8F0F-B9A2FB77A85C}"/>
          </ac:cxnSpMkLst>
        </pc:cxnChg>
        <pc:cxnChg chg="add del">
          <ac:chgData name="Ivana Rako Vuksan" userId="S::ivana.rako2@skole.hr::e9a160ce-3b19-41c4-87a5-e5177424b9f1" providerId="AD" clId="Web-{C6A1DC51-D029-41D1-8BBC-ADBFAD627FEB}" dt="2021-11-06T19:35:47.314" v="79"/>
          <ac:cxnSpMkLst>
            <pc:docMk/>
            <pc:sldMk cId="3266906735" sldId="258"/>
            <ac:cxnSpMk id="13" creationId="{D891E407-403B-4764-86C9-33A56D3BCAA3}"/>
          </ac:cxnSpMkLst>
        </pc:cxnChg>
        <pc:cxnChg chg="add del">
          <ac:chgData name="Ivana Rako Vuksan" userId="S::ivana.rako2@skole.hr::e9a160ce-3b19-41c4-87a5-e5177424b9f1" providerId="AD" clId="Web-{C6A1DC51-D029-41D1-8BBC-ADBFAD627FEB}" dt="2021-11-06T19:35:47.299" v="78"/>
          <ac:cxnSpMkLst>
            <pc:docMk/>
            <pc:sldMk cId="3266906735" sldId="258"/>
            <ac:cxnSpMk id="20" creationId="{CC94CBDB-A76C-499E-95AB-C0A049E3154E}"/>
          </ac:cxnSpMkLst>
        </pc:cxnChg>
        <pc:cxnChg chg="add del">
          <ac:chgData name="Ivana Rako Vuksan" userId="S::ivana.rako2@skole.hr::e9a160ce-3b19-41c4-87a5-e5177424b9f1" providerId="AD" clId="Web-{C6A1DC51-D029-41D1-8BBC-ADBFAD627FEB}" dt="2021-11-06T19:38:20.725" v="102"/>
          <ac:cxnSpMkLst>
            <pc:docMk/>
            <pc:sldMk cId="3266906735" sldId="258"/>
            <ac:cxnSpMk id="31" creationId="{7E7C77BC-7138-40B1-A15B-20F57A494629}"/>
          </ac:cxnSpMkLst>
        </pc:cxnChg>
        <pc:cxnChg chg="add del">
          <ac:chgData name="Ivana Rako Vuksan" userId="S::ivana.rako2@skole.hr::e9a160ce-3b19-41c4-87a5-e5177424b9f1" providerId="AD" clId="Web-{C6A1DC51-D029-41D1-8BBC-ADBFAD627FEB}" dt="2021-11-06T19:38:20.725" v="102"/>
          <ac:cxnSpMkLst>
            <pc:docMk/>
            <pc:sldMk cId="3266906735" sldId="258"/>
            <ac:cxnSpMk id="33" creationId="{DB146403-F3D6-484B-B2ED-97F9565D0370}"/>
          </ac:cxnSpMkLst>
        </pc:cxnChg>
      </pc:sldChg>
      <pc:sldChg chg="addSp delSp modSp new mod ord setBg addAnim setClrOvrMap">
        <pc:chgData name="Ivana Rako Vuksan" userId="S::ivana.rako2@skole.hr::e9a160ce-3b19-41c4-87a5-e5177424b9f1" providerId="AD" clId="Web-{C6A1DC51-D029-41D1-8BBC-ADBFAD627FEB}" dt="2021-11-06T19:57:38.584" v="243"/>
        <pc:sldMkLst>
          <pc:docMk/>
          <pc:sldMk cId="733606312" sldId="259"/>
        </pc:sldMkLst>
        <pc:spChg chg="mod ord">
          <ac:chgData name="Ivana Rako Vuksan" userId="S::ivana.rako2@skole.hr::e9a160ce-3b19-41c4-87a5-e5177424b9f1" providerId="AD" clId="Web-{C6A1DC51-D029-41D1-8BBC-ADBFAD627FEB}" dt="2021-11-06T19:57:31.896" v="242"/>
          <ac:spMkLst>
            <pc:docMk/>
            <pc:sldMk cId="733606312" sldId="259"/>
            <ac:spMk id="2" creationId="{88FA67B2-1297-4F87-B0E6-4B746682AC1B}"/>
          </ac:spMkLst>
        </pc:spChg>
        <pc:spChg chg="del">
          <ac:chgData name="Ivana Rako Vuksan" userId="S::ivana.rako2@skole.hr::e9a160ce-3b19-41c4-87a5-e5177424b9f1" providerId="AD" clId="Web-{C6A1DC51-D029-41D1-8BBC-ADBFAD627FEB}" dt="2021-11-06T19:40:13.259" v="143"/>
          <ac:spMkLst>
            <pc:docMk/>
            <pc:sldMk cId="733606312" sldId="259"/>
            <ac:spMk id="3" creationId="{C24FC859-C486-4610-8387-DBDDD51A3C79}"/>
          </ac:spMkLst>
        </pc:spChg>
        <pc:spChg chg="add mod">
          <ac:chgData name="Ivana Rako Vuksan" userId="S::ivana.rako2@skole.hr::e9a160ce-3b19-41c4-87a5-e5177424b9f1" providerId="AD" clId="Web-{C6A1DC51-D029-41D1-8BBC-ADBFAD627FEB}" dt="2021-11-06T19:56:57.567" v="239" actId="14100"/>
          <ac:spMkLst>
            <pc:docMk/>
            <pc:sldMk cId="733606312" sldId="259"/>
            <ac:spMk id="4" creationId="{3585086F-5CB0-4686-92ED-540942993D25}"/>
          </ac:spMkLst>
        </pc:spChg>
        <pc:spChg chg="add mod">
          <ac:chgData name="Ivana Rako Vuksan" userId="S::ivana.rako2@skole.hr::e9a160ce-3b19-41c4-87a5-e5177424b9f1" providerId="AD" clId="Web-{C6A1DC51-D029-41D1-8BBC-ADBFAD627FEB}" dt="2021-11-06T19:57:38.584" v="243"/>
          <ac:spMkLst>
            <pc:docMk/>
            <pc:sldMk cId="733606312" sldId="259"/>
            <ac:spMk id="6" creationId="{DF23D8EA-D5BF-4D84-BF20-C96D230D6F30}"/>
          </ac:spMkLst>
        </pc:spChg>
        <pc:spChg chg="add del">
          <ac:chgData name="Ivana Rako Vuksan" userId="S::ivana.rako2@skole.hr::e9a160ce-3b19-41c4-87a5-e5177424b9f1" providerId="AD" clId="Web-{C6A1DC51-D029-41D1-8BBC-ADBFAD627FEB}" dt="2021-11-06T19:40:23.603" v="145"/>
          <ac:spMkLst>
            <pc:docMk/>
            <pc:sldMk cId="733606312" sldId="259"/>
            <ac:spMk id="9" creationId="{E49CC64F-7275-4E33-961B-0C5CDC439875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40:23.603" v="145"/>
          <ac:spMkLst>
            <pc:docMk/>
            <pc:sldMk cId="733606312" sldId="259"/>
            <ac:spMk id="14" creationId="{E91DC736-0EF8-4F87-9146-EBF1D2EE4D3D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40:23.603" v="145"/>
          <ac:spMkLst>
            <pc:docMk/>
            <pc:sldMk cId="733606312" sldId="259"/>
            <ac:spMk id="16" creationId="{097CD68E-23E3-4007-8847-CD0944C4F7BE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40:23.603" v="145"/>
          <ac:spMkLst>
            <pc:docMk/>
            <pc:sldMk cId="733606312" sldId="259"/>
            <ac:spMk id="18" creationId="{AF2F604E-43BE-4DC3-B983-E071523364F8}"/>
          </ac:spMkLst>
        </pc:spChg>
        <pc:spChg chg="add">
          <ac:chgData name="Ivana Rako Vuksan" userId="S::ivana.rako2@skole.hr::e9a160ce-3b19-41c4-87a5-e5177424b9f1" providerId="AD" clId="Web-{C6A1DC51-D029-41D1-8BBC-ADBFAD627FEB}" dt="2021-11-06T19:40:23.603" v="145"/>
          <ac:spMkLst>
            <pc:docMk/>
            <pc:sldMk cId="733606312" sldId="259"/>
            <ac:spMk id="20" creationId="{08C9B587-E65E-4B52-B37C-ABEBB6E87928}"/>
          </ac:spMkLst>
        </pc:spChg>
        <pc:picChg chg="add mod">
          <ac:chgData name="Ivana Rako Vuksan" userId="S::ivana.rako2@skole.hr::e9a160ce-3b19-41c4-87a5-e5177424b9f1" providerId="AD" clId="Web-{C6A1DC51-D029-41D1-8BBC-ADBFAD627FEB}" dt="2021-11-06T19:40:23.603" v="145"/>
          <ac:picMkLst>
            <pc:docMk/>
            <pc:sldMk cId="733606312" sldId="259"/>
            <ac:picMk id="5" creationId="{D4469270-1002-4731-9B43-7F345D4191C8}"/>
          </ac:picMkLst>
        </pc:picChg>
      </pc:sldChg>
      <pc:sldChg chg="new">
        <pc:chgData name="Ivana Rako Vuksan" userId="S::ivana.rako2@skole.hr::e9a160ce-3b19-41c4-87a5-e5177424b9f1" providerId="AD" clId="Web-{C6A1DC51-D029-41D1-8BBC-ADBFAD627FEB}" dt="2021-11-06T19:57:46.631" v="244"/>
        <pc:sldMkLst>
          <pc:docMk/>
          <pc:sldMk cId="3347898454" sldId="260"/>
        </pc:sldMkLst>
      </pc:sldChg>
    </pc:docChg>
  </pc:docChgLst>
  <pc:docChgLst>
    <pc:chgData name="Ivana Rako Vuksan" userId="S::ivana.rako2@skole.hr::e9a160ce-3b19-41c4-87a5-e5177424b9f1" providerId="AD" clId="Web-{94E0AAD5-31A3-9F39-C9AB-260A1F3CEE9F}"/>
    <pc:docChg chg="modSld">
      <pc:chgData name="Ivana Rako Vuksan" userId="S::ivana.rako2@skole.hr::e9a160ce-3b19-41c4-87a5-e5177424b9f1" providerId="AD" clId="Web-{94E0AAD5-31A3-9F39-C9AB-260A1F3CEE9F}" dt="2021-11-13T19:40:56.321" v="14" actId="1076"/>
      <pc:docMkLst>
        <pc:docMk/>
      </pc:docMkLst>
      <pc:sldChg chg="modSp">
        <pc:chgData name="Ivana Rako Vuksan" userId="S::ivana.rako2@skole.hr::e9a160ce-3b19-41c4-87a5-e5177424b9f1" providerId="AD" clId="Web-{94E0AAD5-31A3-9F39-C9AB-260A1F3CEE9F}" dt="2021-11-13T19:38:36.115" v="1" actId="20577"/>
        <pc:sldMkLst>
          <pc:docMk/>
          <pc:sldMk cId="4033803755" sldId="268"/>
        </pc:sldMkLst>
        <pc:spChg chg="mod">
          <ac:chgData name="Ivana Rako Vuksan" userId="S::ivana.rako2@skole.hr::e9a160ce-3b19-41c4-87a5-e5177424b9f1" providerId="AD" clId="Web-{94E0AAD5-31A3-9F39-C9AB-260A1F3CEE9F}" dt="2021-11-13T19:38:36.115" v="1" actId="20577"/>
          <ac:spMkLst>
            <pc:docMk/>
            <pc:sldMk cId="4033803755" sldId="268"/>
            <ac:spMk id="2" creationId="{15A355DB-75FB-41DD-B917-09D1A24B9963}"/>
          </ac:spMkLst>
        </pc:spChg>
      </pc:sldChg>
      <pc:sldChg chg="modSp">
        <pc:chgData name="Ivana Rako Vuksan" userId="S::ivana.rako2@skole.hr::e9a160ce-3b19-41c4-87a5-e5177424b9f1" providerId="AD" clId="Web-{94E0AAD5-31A3-9F39-C9AB-260A1F3CEE9F}" dt="2021-11-13T19:40:17.789" v="13" actId="14100"/>
        <pc:sldMkLst>
          <pc:docMk/>
          <pc:sldMk cId="563192481" sldId="269"/>
        </pc:sldMkLst>
        <pc:spChg chg="mod">
          <ac:chgData name="Ivana Rako Vuksan" userId="S::ivana.rako2@skole.hr::e9a160ce-3b19-41c4-87a5-e5177424b9f1" providerId="AD" clId="Web-{94E0AAD5-31A3-9F39-C9AB-260A1F3CEE9F}" dt="2021-11-13T19:40:17.789" v="13" actId="14100"/>
          <ac:spMkLst>
            <pc:docMk/>
            <pc:sldMk cId="563192481" sldId="269"/>
            <ac:spMk id="3" creationId="{7D366CE0-8BDF-4503-8C01-18DEFAFB636F}"/>
          </ac:spMkLst>
        </pc:spChg>
        <pc:picChg chg="mod">
          <ac:chgData name="Ivana Rako Vuksan" userId="S::ivana.rako2@skole.hr::e9a160ce-3b19-41c4-87a5-e5177424b9f1" providerId="AD" clId="Web-{94E0AAD5-31A3-9F39-C9AB-260A1F3CEE9F}" dt="2021-11-13T19:40:02.382" v="9" actId="14100"/>
          <ac:picMkLst>
            <pc:docMk/>
            <pc:sldMk cId="563192481" sldId="269"/>
            <ac:picMk id="4" creationId="{38D2E862-239C-4C15-871D-296DB6909370}"/>
          </ac:picMkLst>
        </pc:picChg>
        <pc:picChg chg="mod">
          <ac:chgData name="Ivana Rako Vuksan" userId="S::ivana.rako2@skole.hr::e9a160ce-3b19-41c4-87a5-e5177424b9f1" providerId="AD" clId="Web-{94E0AAD5-31A3-9F39-C9AB-260A1F3CEE9F}" dt="2021-11-13T19:39:56.195" v="7" actId="14100"/>
          <ac:picMkLst>
            <pc:docMk/>
            <pc:sldMk cId="563192481" sldId="269"/>
            <ac:picMk id="7" creationId="{2FC24561-D6D1-4523-A2E8-5158E08C665B}"/>
          </ac:picMkLst>
        </pc:picChg>
      </pc:sldChg>
      <pc:sldChg chg="modSp">
        <pc:chgData name="Ivana Rako Vuksan" userId="S::ivana.rako2@skole.hr::e9a160ce-3b19-41c4-87a5-e5177424b9f1" providerId="AD" clId="Web-{94E0AAD5-31A3-9F39-C9AB-260A1F3CEE9F}" dt="2021-11-13T19:40:56.321" v="14" actId="1076"/>
        <pc:sldMkLst>
          <pc:docMk/>
          <pc:sldMk cId="1330240942" sldId="271"/>
        </pc:sldMkLst>
        <pc:spChg chg="mod">
          <ac:chgData name="Ivana Rako Vuksan" userId="S::ivana.rako2@skole.hr::e9a160ce-3b19-41c4-87a5-e5177424b9f1" providerId="AD" clId="Web-{94E0AAD5-31A3-9F39-C9AB-260A1F3CEE9F}" dt="2021-11-13T19:40:56.321" v="14" actId="1076"/>
          <ac:spMkLst>
            <pc:docMk/>
            <pc:sldMk cId="1330240942" sldId="271"/>
            <ac:spMk id="3" creationId="{7D366CE0-8BDF-4503-8C01-18DEFAFB636F}"/>
          </ac:spMkLst>
        </pc:spChg>
        <pc:picChg chg="mod">
          <ac:chgData name="Ivana Rako Vuksan" userId="S::ivana.rako2@skole.hr::e9a160ce-3b19-41c4-87a5-e5177424b9f1" providerId="AD" clId="Web-{94E0AAD5-31A3-9F39-C9AB-260A1F3CEE9F}" dt="2021-11-13T19:39:45.116" v="4" actId="14100"/>
          <ac:picMkLst>
            <pc:docMk/>
            <pc:sldMk cId="1330240942" sldId="271"/>
            <ac:picMk id="5" creationId="{889E66BD-E00F-4A1E-9D7D-623741CF41F4}"/>
          </ac:picMkLst>
        </pc:picChg>
      </pc:sldChg>
    </pc:docChg>
  </pc:docChgLst>
  <pc:docChgLst>
    <pc:chgData name="Ivana Rako Vuksan" userId="S::ivana.rako2@skole.hr::e9a160ce-3b19-41c4-87a5-e5177424b9f1" providerId="AD" clId="Web-{CD47EB7D-1D36-B10C-8A05-94AFD93EF4E9}"/>
    <pc:docChg chg="addSld delSld modSld">
      <pc:chgData name="Ivana Rako Vuksan" userId="S::ivana.rako2@skole.hr::e9a160ce-3b19-41c4-87a5-e5177424b9f1" providerId="AD" clId="Web-{CD47EB7D-1D36-B10C-8A05-94AFD93EF4E9}" dt="2021-11-08T19:48:35.805" v="1009" actId="14100"/>
      <pc:docMkLst>
        <pc:docMk/>
      </pc:docMkLst>
      <pc:sldChg chg="addSp delSp modSp">
        <pc:chgData name="Ivana Rako Vuksan" userId="S::ivana.rako2@skole.hr::e9a160ce-3b19-41c4-87a5-e5177424b9f1" providerId="AD" clId="Web-{CD47EB7D-1D36-B10C-8A05-94AFD93EF4E9}" dt="2021-11-08T19:16:03.980" v="904" actId="20577"/>
        <pc:sldMkLst>
          <pc:docMk/>
          <pc:sldMk cId="109857222" sldId="256"/>
        </pc:sldMkLst>
        <pc:spChg chg="mod">
          <ac:chgData name="Ivana Rako Vuksan" userId="S::ivana.rako2@skole.hr::e9a160ce-3b19-41c4-87a5-e5177424b9f1" providerId="AD" clId="Web-{CD47EB7D-1D36-B10C-8A05-94AFD93EF4E9}" dt="2021-11-08T19:16:03.980" v="90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5" creationId="{EB270761-CC40-4F3F-A916-7E3BC3989348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6" creationId="{2820855C-9FA4-417A-BE67-63C022F81980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7" creationId="{D7E6A49B-1B06-403E-8CC5-ACB38A6BDEEB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02" v="18"/>
          <ac:spMkLst>
            <pc:docMk/>
            <pc:sldMk cId="109857222" sldId="256"/>
            <ac:spMk id="9" creationId="{934F1179-B481-4F9E-BCA3-AFB972070F83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02" v="18"/>
          <ac:spMkLst>
            <pc:docMk/>
            <pc:sldMk cId="109857222" sldId="256"/>
            <ac:spMk id="11" creationId="{827DC2C4-B485-428A-BF4A-472D2967F47F}"/>
          </ac:spMkLst>
        </pc:spChg>
        <pc:spChg chg="add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13" creationId="{4522B21E-B2B9-4C72-9A71-C87EFD137480}"/>
          </ac:spMkLst>
        </pc:spChg>
        <pc:spChg chg="add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15" creationId="{5EB7D2A2-F448-44D4-938C-DC84CBCB3B1E}"/>
          </ac:spMkLst>
        </pc:spChg>
        <pc:spChg chg="add del">
          <ac:chgData name="Ivana Rako Vuksan" userId="S::ivana.rako2@skole.hr::e9a160ce-3b19-41c4-87a5-e5177424b9f1" providerId="AD" clId="Web-{CD47EB7D-1D36-B10C-8A05-94AFD93EF4E9}" dt="2021-11-08T18:17:16.802" v="18"/>
          <ac:spMkLst>
            <pc:docMk/>
            <pc:sldMk cId="109857222" sldId="256"/>
            <ac:spMk id="16" creationId="{EE04B5EB-F158-4507-90DD-BD23620C7CC9}"/>
          </ac:spMkLst>
        </pc:spChg>
        <pc:spChg chg="add">
          <ac:chgData name="Ivana Rako Vuksan" userId="S::ivana.rako2@skole.hr::e9a160ce-3b19-41c4-87a5-e5177424b9f1" providerId="AD" clId="Web-{CD47EB7D-1D36-B10C-8A05-94AFD93EF4E9}" dt="2021-11-08T18:17:16.818" v="19"/>
          <ac:spMkLst>
            <pc:docMk/>
            <pc:sldMk cId="109857222" sldId="256"/>
            <ac:spMk id="17" creationId="{871AEA07-1E14-44B4-8E55-64EF049CD66F}"/>
          </ac:spMkLst>
        </pc:spChg>
        <pc:cxnChg chg="add">
          <ac:chgData name="Ivana Rako Vuksan" userId="S::ivana.rako2@skole.hr::e9a160ce-3b19-41c4-87a5-e5177424b9f1" providerId="AD" clId="Web-{CD47EB7D-1D36-B10C-8A05-94AFD93EF4E9}" dt="2021-11-08T18:17:16.818" v="19"/>
          <ac:cxnSpMkLst>
            <pc:docMk/>
            <pc:sldMk cId="109857222" sldId="256"/>
            <ac:cxnSpMk id="18" creationId="{F7C8EA93-3210-4C62-99E9-153C275E3A87}"/>
          </ac:cxnSpMkLst>
        </pc:cxnChg>
      </pc:sldChg>
      <pc:sldChg chg="modSp del">
        <pc:chgData name="Ivana Rako Vuksan" userId="S::ivana.rako2@skole.hr::e9a160ce-3b19-41c4-87a5-e5177424b9f1" providerId="AD" clId="Web-{CD47EB7D-1D36-B10C-8A05-94AFD93EF4E9}" dt="2021-11-08T18:14:39.485" v="3"/>
        <pc:sldMkLst>
          <pc:docMk/>
          <pc:sldMk cId="2733838774" sldId="257"/>
        </pc:sldMkLst>
        <pc:spChg chg="mod">
          <ac:chgData name="Ivana Rako Vuksan" userId="S::ivana.rako2@skole.hr::e9a160ce-3b19-41c4-87a5-e5177424b9f1" providerId="AD" clId="Web-{CD47EB7D-1D36-B10C-8A05-94AFD93EF4E9}" dt="2021-11-08T18:14:03.781" v="2" actId="20577"/>
          <ac:spMkLst>
            <pc:docMk/>
            <pc:sldMk cId="2733838774" sldId="257"/>
            <ac:spMk id="2" creationId="{3F7DC3B7-B048-47BE-85DC-1A6704CA68DA}"/>
          </ac:spMkLst>
        </pc:spChg>
      </pc:sldChg>
      <pc:sldChg chg="addSp delSp modSp modNotes">
        <pc:chgData name="Ivana Rako Vuksan" userId="S::ivana.rako2@skole.hr::e9a160ce-3b19-41c4-87a5-e5177424b9f1" providerId="AD" clId="Web-{CD47EB7D-1D36-B10C-8A05-94AFD93EF4E9}" dt="2021-11-08T19:17:07.653" v="913"/>
        <pc:sldMkLst>
          <pc:docMk/>
          <pc:sldMk cId="3266906735" sldId="258"/>
        </pc:sldMkLst>
        <pc:spChg chg="mod">
          <ac:chgData name="Ivana Rako Vuksan" userId="S::ivana.rako2@skole.hr::e9a160ce-3b19-41c4-87a5-e5177424b9f1" providerId="AD" clId="Web-{CD47EB7D-1D36-B10C-8A05-94AFD93EF4E9}" dt="2021-11-08T19:17:07.653" v="913"/>
          <ac:spMkLst>
            <pc:docMk/>
            <pc:sldMk cId="3266906735" sldId="258"/>
            <ac:spMk id="2" creationId="{C3100353-93FA-4CEC-8D98-83903E0467B1}"/>
          </ac:spMkLst>
        </pc:spChg>
        <pc:spChg chg="mod">
          <ac:chgData name="Ivana Rako Vuksan" userId="S::ivana.rako2@skole.hr::e9a160ce-3b19-41c4-87a5-e5177424b9f1" providerId="AD" clId="Web-{CD47EB7D-1D36-B10C-8A05-94AFD93EF4E9}" dt="2021-11-08T19:01:15.663" v="710" actId="20577"/>
          <ac:spMkLst>
            <pc:docMk/>
            <pc:sldMk cId="3266906735" sldId="258"/>
            <ac:spMk id="8" creationId="{5D3332BA-D6B3-47DA-8F6E-098DBDE22D9D}"/>
          </ac:spMkLst>
        </pc:spChg>
        <pc:spChg chg="del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38" creationId="{6D731904-7733-45B0-902C-289497204C19}"/>
          </ac:spMkLst>
        </pc:spChg>
        <pc:spChg chg="del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40" creationId="{504E6397-35D7-4AEC-9DA9-B7F6B12B88A5}"/>
          </ac:spMkLst>
        </pc:spChg>
        <pc:spChg chg="del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42" creationId="{62C5A04F-2AEB-4631-8314-A8B812E1EC8E}"/>
          </ac:spMkLst>
        </pc:spChg>
        <pc:spChg chg="del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44" creationId="{4B2B1C70-BF3F-41BD-871B-63D8F911F77B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49" creationId="{385E1BDC-A9B0-4A87-82E3-F3187F69A802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51" creationId="{0990C621-3B8B-4820-8328-D47EF7CE823C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53" creationId="{C1A2385B-1D2A-4E17-84FA-6CB7F0AAE473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01:05.741" v="706"/>
          <ac:spMkLst>
            <pc:docMk/>
            <pc:sldMk cId="3266906735" sldId="258"/>
            <ac:spMk id="55" creationId="{5E791F2F-79DB-4CC0-9FA1-001E3E91E8B7}"/>
          </ac:spMkLst>
        </pc:spChg>
        <pc:picChg chg="mod ord modCrop">
          <ac:chgData name="Ivana Rako Vuksan" userId="S::ivana.rako2@skole.hr::e9a160ce-3b19-41c4-87a5-e5177424b9f1" providerId="AD" clId="Web-{CD47EB7D-1D36-B10C-8A05-94AFD93EF4E9}" dt="2021-11-08T19:01:20.850" v="712" actId="1076"/>
          <ac:picMkLst>
            <pc:docMk/>
            <pc:sldMk cId="3266906735" sldId="258"/>
            <ac:picMk id="4" creationId="{A379B2BA-602D-4893-A035-64723377B270}"/>
          </ac:picMkLst>
        </pc:picChg>
        <pc:picChg chg="mod ord">
          <ac:chgData name="Ivana Rako Vuksan" userId="S::ivana.rako2@skole.hr::e9a160ce-3b19-41c4-87a5-e5177424b9f1" providerId="AD" clId="Web-{CD47EB7D-1D36-B10C-8A05-94AFD93EF4E9}" dt="2021-11-08T19:01:22.116" v="713" actId="1076"/>
          <ac:picMkLst>
            <pc:docMk/>
            <pc:sldMk cId="3266906735" sldId="258"/>
            <ac:picMk id="5" creationId="{4CF8340B-8B8D-43F7-BE81-A23BBE9BA3D0}"/>
          </ac:picMkLst>
        </pc:picChg>
      </pc:sldChg>
      <pc:sldChg chg="modSp modNotes">
        <pc:chgData name="Ivana Rako Vuksan" userId="S::ivana.rako2@skole.hr::e9a160ce-3b19-41c4-87a5-e5177424b9f1" providerId="AD" clId="Web-{CD47EB7D-1D36-B10C-8A05-94AFD93EF4E9}" dt="2021-11-08T18:43:13.341" v="430"/>
        <pc:sldMkLst>
          <pc:docMk/>
          <pc:sldMk cId="733606312" sldId="259"/>
        </pc:sldMkLst>
        <pc:spChg chg="mod">
          <ac:chgData name="Ivana Rako Vuksan" userId="S::ivana.rako2@skole.hr::e9a160ce-3b19-41c4-87a5-e5177424b9f1" providerId="AD" clId="Web-{CD47EB7D-1D36-B10C-8A05-94AFD93EF4E9}" dt="2021-11-08T18:15:59.987" v="15" actId="1076"/>
          <ac:spMkLst>
            <pc:docMk/>
            <pc:sldMk cId="733606312" sldId="259"/>
            <ac:spMk id="2" creationId="{88FA67B2-1297-4F87-B0E6-4B746682AC1B}"/>
          </ac:spMkLst>
        </pc:spChg>
        <pc:spChg chg="mod">
          <ac:chgData name="Ivana Rako Vuksan" userId="S::ivana.rako2@skole.hr::e9a160ce-3b19-41c4-87a5-e5177424b9f1" providerId="AD" clId="Web-{CD47EB7D-1D36-B10C-8A05-94AFD93EF4E9}" dt="2021-11-08T18:15:58.268" v="14" actId="1076"/>
          <ac:spMkLst>
            <pc:docMk/>
            <pc:sldMk cId="733606312" sldId="259"/>
            <ac:spMk id="4" creationId="{3585086F-5CB0-4686-92ED-540942993D25}"/>
          </ac:spMkLst>
        </pc:spChg>
        <pc:spChg chg="mod">
          <ac:chgData name="Ivana Rako Vuksan" userId="S::ivana.rako2@skole.hr::e9a160ce-3b19-41c4-87a5-e5177424b9f1" providerId="AD" clId="Web-{CD47EB7D-1D36-B10C-8A05-94AFD93EF4E9}" dt="2021-11-08T18:16:03.112" v="16" actId="1076"/>
          <ac:spMkLst>
            <pc:docMk/>
            <pc:sldMk cId="733606312" sldId="259"/>
            <ac:spMk id="6" creationId="{DF23D8EA-D5BF-4D84-BF20-C96D230D6F30}"/>
          </ac:spMkLst>
        </pc:spChg>
      </pc:sldChg>
      <pc:sldChg chg="addSp modSp mod setBg modNotes">
        <pc:chgData name="Ivana Rako Vuksan" userId="S::ivana.rako2@skole.hr::e9a160ce-3b19-41c4-87a5-e5177424b9f1" providerId="AD" clId="Web-{CD47EB7D-1D36-B10C-8A05-94AFD93EF4E9}" dt="2021-11-08T19:45:25.722" v="954" actId="20577"/>
        <pc:sldMkLst>
          <pc:docMk/>
          <pc:sldMk cId="3347898454" sldId="260"/>
        </pc:sldMkLst>
        <pc:spChg chg="mod">
          <ac:chgData name="Ivana Rako Vuksan" userId="S::ivana.rako2@skole.hr::e9a160ce-3b19-41c4-87a5-e5177424b9f1" providerId="AD" clId="Web-{CD47EB7D-1D36-B10C-8A05-94AFD93EF4E9}" dt="2021-11-08T19:17:11.841" v="915"/>
          <ac:spMkLst>
            <pc:docMk/>
            <pc:sldMk cId="3347898454" sldId="260"/>
            <ac:spMk id="2" creationId="{253C002B-2574-4412-A4B8-6E00E0712213}"/>
          </ac:spMkLst>
        </pc:spChg>
        <pc:spChg chg="mod">
          <ac:chgData name="Ivana Rako Vuksan" userId="S::ivana.rako2@skole.hr::e9a160ce-3b19-41c4-87a5-e5177424b9f1" providerId="AD" clId="Web-{CD47EB7D-1D36-B10C-8A05-94AFD93EF4E9}" dt="2021-11-08T19:45:25.722" v="954" actId="20577"/>
          <ac:spMkLst>
            <pc:docMk/>
            <pc:sldMk cId="3347898454" sldId="260"/>
            <ac:spMk id="3" creationId="{58C554DE-750C-4C6E-9119-65EC3AEBD051}"/>
          </ac:spMkLst>
        </pc:spChg>
        <pc:spChg chg="add mod">
          <ac:chgData name="Ivana Rako Vuksan" userId="S::ivana.rako2@skole.hr::e9a160ce-3b19-41c4-87a5-e5177424b9f1" providerId="AD" clId="Web-{CD47EB7D-1D36-B10C-8A05-94AFD93EF4E9}" dt="2021-11-08T18:54:56.154" v="587"/>
          <ac:spMkLst>
            <pc:docMk/>
            <pc:sldMk cId="3347898454" sldId="260"/>
            <ac:spMk id="6" creationId="{372135CF-A4FC-456E-A512-871C03354EDD}"/>
          </ac:spMkLst>
        </pc:spChg>
        <pc:spChg chg="add">
          <ac:chgData name="Ivana Rako Vuksan" userId="S::ivana.rako2@skole.hr::e9a160ce-3b19-41c4-87a5-e5177424b9f1" providerId="AD" clId="Web-{CD47EB7D-1D36-B10C-8A05-94AFD93EF4E9}" dt="2021-11-08T18:54:56.154" v="587"/>
          <ac:spMkLst>
            <pc:docMk/>
            <pc:sldMk cId="3347898454" sldId="260"/>
            <ac:spMk id="13" creationId="{AD96FDFD-4E42-4A06-B8B5-768A1DB9C2A9}"/>
          </ac:spMkLst>
        </pc:spChg>
        <pc:picChg chg="add mod">
          <ac:chgData name="Ivana Rako Vuksan" userId="S::ivana.rako2@skole.hr::e9a160ce-3b19-41c4-87a5-e5177424b9f1" providerId="AD" clId="Web-{CD47EB7D-1D36-B10C-8A05-94AFD93EF4E9}" dt="2021-11-08T18:54:56.154" v="587"/>
          <ac:picMkLst>
            <pc:docMk/>
            <pc:sldMk cId="3347898454" sldId="260"/>
            <ac:picMk id="4" creationId="{5514CF20-F71F-4E5D-B98C-08D21B39ABAD}"/>
          </ac:picMkLst>
        </pc:picChg>
        <pc:picChg chg="add mod">
          <ac:chgData name="Ivana Rako Vuksan" userId="S::ivana.rako2@skole.hr::e9a160ce-3b19-41c4-87a5-e5177424b9f1" providerId="AD" clId="Web-{CD47EB7D-1D36-B10C-8A05-94AFD93EF4E9}" dt="2021-11-08T18:54:56.154" v="587"/>
          <ac:picMkLst>
            <pc:docMk/>
            <pc:sldMk cId="3347898454" sldId="260"/>
            <ac:picMk id="5" creationId="{C71CC866-31E1-480C-A47C-F9956E34DA4D}"/>
          </ac:picMkLst>
        </pc:picChg>
        <pc:picChg chg="add mod ord">
          <ac:chgData name="Ivana Rako Vuksan" userId="S::ivana.rako2@skole.hr::e9a160ce-3b19-41c4-87a5-e5177424b9f1" providerId="AD" clId="Web-{CD47EB7D-1D36-B10C-8A05-94AFD93EF4E9}" dt="2021-11-08T18:54:56.154" v="587"/>
          <ac:picMkLst>
            <pc:docMk/>
            <pc:sldMk cId="3347898454" sldId="260"/>
            <ac:picMk id="8" creationId="{FB7F8B4F-FE17-435E-A7DC-62E088B16D58}"/>
          </ac:picMkLst>
        </pc:picChg>
      </pc:sldChg>
      <pc:sldChg chg="modSp new">
        <pc:chgData name="Ivana Rako Vuksan" userId="S::ivana.rako2@skole.hr::e9a160ce-3b19-41c4-87a5-e5177424b9f1" providerId="AD" clId="Web-{CD47EB7D-1D36-B10C-8A05-94AFD93EF4E9}" dt="2021-11-08T19:45:47.207" v="975" actId="20577"/>
        <pc:sldMkLst>
          <pc:docMk/>
          <pc:sldMk cId="667551018" sldId="261"/>
        </pc:sldMkLst>
        <pc:spChg chg="mod">
          <ac:chgData name="Ivana Rako Vuksan" userId="S::ivana.rako2@skole.hr::e9a160ce-3b19-41c4-87a5-e5177424b9f1" providerId="AD" clId="Web-{CD47EB7D-1D36-B10C-8A05-94AFD93EF4E9}" dt="2021-11-08T19:45:47.207" v="975" actId="20577"/>
          <ac:spMkLst>
            <pc:docMk/>
            <pc:sldMk cId="667551018" sldId="261"/>
            <ac:spMk id="2" creationId="{E7ADC9C3-A90D-4AAC-990E-7C752A29FAAC}"/>
          </ac:spMkLst>
        </pc:spChg>
      </pc:sldChg>
      <pc:sldChg chg="addSp delSp modSp new mod setBg">
        <pc:chgData name="Ivana Rako Vuksan" userId="S::ivana.rako2@skole.hr::e9a160ce-3b19-41c4-87a5-e5177424b9f1" providerId="AD" clId="Web-{CD47EB7D-1D36-B10C-8A05-94AFD93EF4E9}" dt="2021-11-08T19:47:03.271" v="986" actId="20577"/>
        <pc:sldMkLst>
          <pc:docMk/>
          <pc:sldMk cId="2928283404" sldId="262"/>
        </pc:sldMkLst>
        <pc:spChg chg="mod ord">
          <ac:chgData name="Ivana Rako Vuksan" userId="S::ivana.rako2@skole.hr::e9a160ce-3b19-41c4-87a5-e5177424b9f1" providerId="AD" clId="Web-{CD47EB7D-1D36-B10C-8A05-94AFD93EF4E9}" dt="2021-11-08T19:47:03.271" v="986" actId="20577"/>
          <ac:spMkLst>
            <pc:docMk/>
            <pc:sldMk cId="2928283404" sldId="262"/>
            <ac:spMk id="2" creationId="{1F51CB13-7FBD-45F9-A3C5-8590904412B5}"/>
          </ac:spMkLst>
        </pc:spChg>
        <pc:spChg chg="del">
          <ac:chgData name="Ivana Rako Vuksan" userId="S::ivana.rako2@skole.hr::e9a160ce-3b19-41c4-87a5-e5177424b9f1" providerId="AD" clId="Web-{CD47EB7D-1D36-B10C-8A05-94AFD93EF4E9}" dt="2021-11-08T19:46:40.896" v="977"/>
          <ac:spMkLst>
            <pc:docMk/>
            <pc:sldMk cId="2928283404" sldId="262"/>
            <ac:spMk id="3" creationId="{5272E743-FFC4-4056-A6B0-F1163055C9B9}"/>
          </ac:spMkLst>
        </pc:spChg>
        <pc:spChg chg="add mod">
          <ac:chgData name="Ivana Rako Vuksan" userId="S::ivana.rako2@skole.hr::e9a160ce-3b19-41c4-87a5-e5177424b9f1" providerId="AD" clId="Web-{CD47EB7D-1D36-B10C-8A05-94AFD93EF4E9}" dt="2021-11-08T19:46:50.365" v="981"/>
          <ac:spMkLst>
            <pc:docMk/>
            <pc:sldMk cId="2928283404" sldId="262"/>
            <ac:spMk id="5" creationId="{D9BC5BC2-4674-468F-9F51-DC3B382EB7A4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46:50.365" v="981"/>
          <ac:spMkLst>
            <pc:docMk/>
            <pc:sldMk cId="2928283404" sldId="262"/>
            <ac:spMk id="9" creationId="{DCE43D4E-AC06-4673-97A5-77543B323A59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46:50.365" v="981"/>
          <ac:spMkLst>
            <pc:docMk/>
            <pc:sldMk cId="2928283404" sldId="262"/>
            <ac:spMk id="12" creationId="{04812C46-200A-4DEB-A05E-3ED6C68C2387}"/>
          </ac:spMkLst>
        </pc:spChg>
        <pc:spChg chg="add">
          <ac:chgData name="Ivana Rako Vuksan" userId="S::ivana.rako2@skole.hr::e9a160ce-3b19-41c4-87a5-e5177424b9f1" providerId="AD" clId="Web-{CD47EB7D-1D36-B10C-8A05-94AFD93EF4E9}" dt="2021-11-08T19:46:50.365" v="981"/>
          <ac:spMkLst>
            <pc:docMk/>
            <pc:sldMk cId="2928283404" sldId="262"/>
            <ac:spMk id="14" creationId="{D1EA859B-E555-4109-94F3-6700E046E008}"/>
          </ac:spMkLst>
        </pc:spChg>
        <pc:picChg chg="add mod ord">
          <ac:chgData name="Ivana Rako Vuksan" userId="S::ivana.rako2@skole.hr::e9a160ce-3b19-41c4-87a5-e5177424b9f1" providerId="AD" clId="Web-{CD47EB7D-1D36-B10C-8A05-94AFD93EF4E9}" dt="2021-11-08T19:46:50.365" v="981"/>
          <ac:picMkLst>
            <pc:docMk/>
            <pc:sldMk cId="2928283404" sldId="262"/>
            <ac:picMk id="4" creationId="{C2C31FCC-B2C5-44B2-A0CE-F14EA2E42B68}"/>
          </ac:picMkLst>
        </pc:picChg>
      </pc:sldChg>
      <pc:sldChg chg="modSp new">
        <pc:chgData name="Ivana Rako Vuksan" userId="S::ivana.rako2@skole.hr::e9a160ce-3b19-41c4-87a5-e5177424b9f1" providerId="AD" clId="Web-{CD47EB7D-1D36-B10C-8A05-94AFD93EF4E9}" dt="2021-11-08T19:48:35.805" v="1009" actId="14100"/>
        <pc:sldMkLst>
          <pc:docMk/>
          <pc:sldMk cId="3022587200" sldId="263"/>
        </pc:sldMkLst>
        <pc:spChg chg="mod">
          <ac:chgData name="Ivana Rako Vuksan" userId="S::ivana.rako2@skole.hr::e9a160ce-3b19-41c4-87a5-e5177424b9f1" providerId="AD" clId="Web-{CD47EB7D-1D36-B10C-8A05-94AFD93EF4E9}" dt="2021-11-08T19:48:35.805" v="1009" actId="14100"/>
          <ac:spMkLst>
            <pc:docMk/>
            <pc:sldMk cId="3022587200" sldId="263"/>
            <ac:spMk id="3" creationId="{D6E64A7B-925E-4B0D-992E-78E1CBF20880}"/>
          </ac:spMkLst>
        </pc:spChg>
      </pc:sldChg>
    </pc:docChg>
  </pc:docChgLst>
  <pc:docChgLst>
    <pc:chgData name="Ivana Rako Vuksan" userId="S::ivana.rako2@skole.hr::e9a160ce-3b19-41c4-87a5-e5177424b9f1" providerId="AD" clId="Web-{8FAB3579-2381-ADF0-2E86-A02EB20AF64C}"/>
    <pc:docChg chg="addSld modSld">
      <pc:chgData name="Ivana Rako Vuksan" userId="S::ivana.rako2@skole.hr::e9a160ce-3b19-41c4-87a5-e5177424b9f1" providerId="AD" clId="Web-{8FAB3579-2381-ADF0-2E86-A02EB20AF64C}" dt="2021-11-10T07:45:01.847" v="316" actId="14100"/>
      <pc:docMkLst>
        <pc:docMk/>
      </pc:docMkLst>
      <pc:sldChg chg="addSp delSp modSp">
        <pc:chgData name="Ivana Rako Vuksan" userId="S::ivana.rako2@skole.hr::e9a160ce-3b19-41c4-87a5-e5177424b9f1" providerId="AD" clId="Web-{8FAB3579-2381-ADF0-2E86-A02EB20AF64C}" dt="2021-11-10T07:45:01.847" v="316" actId="14100"/>
        <pc:sldMkLst>
          <pc:docMk/>
          <pc:sldMk cId="3266906735" sldId="258"/>
        </pc:sldMkLst>
        <pc:spChg chg="mod">
          <ac:chgData name="Ivana Rako Vuksan" userId="S::ivana.rako2@skole.hr::e9a160ce-3b19-41c4-87a5-e5177424b9f1" providerId="AD" clId="Web-{8FAB3579-2381-ADF0-2E86-A02EB20AF64C}" dt="2021-11-10T07:45:01.847" v="316" actId="14100"/>
          <ac:spMkLst>
            <pc:docMk/>
            <pc:sldMk cId="3266906735" sldId="258"/>
            <ac:spMk id="2" creationId="{C3100353-93FA-4CEC-8D98-83903E0467B1}"/>
          </ac:spMkLst>
        </pc:spChg>
        <pc:spChg chg="mod">
          <ac:chgData name="Ivana Rako Vuksan" userId="S::ivana.rako2@skole.hr::e9a160ce-3b19-41c4-87a5-e5177424b9f1" providerId="AD" clId="Web-{8FAB3579-2381-ADF0-2E86-A02EB20AF64C}" dt="2021-11-10T07:44:55.987" v="314" actId="14100"/>
          <ac:spMkLst>
            <pc:docMk/>
            <pc:sldMk cId="3266906735" sldId="258"/>
            <ac:spMk id="8" creationId="{5D3332BA-D6B3-47DA-8F6E-098DBDE22D9D}"/>
          </ac:spMkLst>
        </pc:spChg>
        <pc:spChg chg="del">
          <ac:chgData name="Ivana Rako Vuksan" userId="S::ivana.rako2@skole.hr::e9a160ce-3b19-41c4-87a5-e5177424b9f1" providerId="AD" clId="Web-{8FAB3579-2381-ADF0-2E86-A02EB20AF64C}" dt="2021-11-10T07:43:58.830" v="294"/>
          <ac:spMkLst>
            <pc:docMk/>
            <pc:sldMk cId="3266906735" sldId="258"/>
            <ac:spMk id="49" creationId="{385E1BDC-A9B0-4A87-82E3-F3187F69A802}"/>
          </ac:spMkLst>
        </pc:spChg>
        <pc:spChg chg="del">
          <ac:chgData name="Ivana Rako Vuksan" userId="S::ivana.rako2@skole.hr::e9a160ce-3b19-41c4-87a5-e5177424b9f1" providerId="AD" clId="Web-{8FAB3579-2381-ADF0-2E86-A02EB20AF64C}" dt="2021-11-10T07:43:58.830" v="294"/>
          <ac:spMkLst>
            <pc:docMk/>
            <pc:sldMk cId="3266906735" sldId="258"/>
            <ac:spMk id="51" creationId="{0990C621-3B8B-4820-8328-D47EF7CE823C}"/>
          </ac:spMkLst>
        </pc:spChg>
        <pc:spChg chg="del">
          <ac:chgData name="Ivana Rako Vuksan" userId="S::ivana.rako2@skole.hr::e9a160ce-3b19-41c4-87a5-e5177424b9f1" providerId="AD" clId="Web-{8FAB3579-2381-ADF0-2E86-A02EB20AF64C}" dt="2021-11-10T07:43:58.830" v="294"/>
          <ac:spMkLst>
            <pc:docMk/>
            <pc:sldMk cId="3266906735" sldId="258"/>
            <ac:spMk id="53" creationId="{C1A2385B-1D2A-4E17-84FA-6CB7F0AAE473}"/>
          </ac:spMkLst>
        </pc:spChg>
        <pc:spChg chg="del">
          <ac:chgData name="Ivana Rako Vuksan" userId="S::ivana.rako2@skole.hr::e9a160ce-3b19-41c4-87a5-e5177424b9f1" providerId="AD" clId="Web-{8FAB3579-2381-ADF0-2E86-A02EB20AF64C}" dt="2021-11-10T07:43:58.830" v="294"/>
          <ac:spMkLst>
            <pc:docMk/>
            <pc:sldMk cId="3266906735" sldId="258"/>
            <ac:spMk id="55" creationId="{5E791F2F-79DB-4CC0-9FA1-001E3E91E8B7}"/>
          </ac:spMkLst>
        </pc:spChg>
        <pc:spChg chg="add del">
          <ac:chgData name="Ivana Rako Vuksan" userId="S::ivana.rako2@skole.hr::e9a160ce-3b19-41c4-87a5-e5177424b9f1" providerId="AD" clId="Web-{8FAB3579-2381-ADF0-2E86-A02EB20AF64C}" dt="2021-11-10T07:44:12.768" v="296"/>
          <ac:spMkLst>
            <pc:docMk/>
            <pc:sldMk cId="3266906735" sldId="258"/>
            <ac:spMk id="60" creationId="{4E8F40FE-293C-453F-B8A6-4278993567DF}"/>
          </ac:spMkLst>
        </pc:spChg>
        <pc:spChg chg="add del">
          <ac:chgData name="Ivana Rako Vuksan" userId="S::ivana.rako2@skole.hr::e9a160ce-3b19-41c4-87a5-e5177424b9f1" providerId="AD" clId="Web-{8FAB3579-2381-ADF0-2E86-A02EB20AF64C}" dt="2021-11-10T07:44:12.768" v="296"/>
          <ac:spMkLst>
            <pc:docMk/>
            <pc:sldMk cId="3266906735" sldId="258"/>
            <ac:spMk id="62" creationId="{481EABE0-FA8E-49A5-A966-F0539111C953}"/>
          </ac:spMkLst>
        </pc:spChg>
        <pc:spChg chg="add del">
          <ac:chgData name="Ivana Rako Vuksan" userId="S::ivana.rako2@skole.hr::e9a160ce-3b19-41c4-87a5-e5177424b9f1" providerId="AD" clId="Web-{8FAB3579-2381-ADF0-2E86-A02EB20AF64C}" dt="2021-11-10T07:44:12.768" v="296"/>
          <ac:spMkLst>
            <pc:docMk/>
            <pc:sldMk cId="3266906735" sldId="258"/>
            <ac:spMk id="64" creationId="{56A3E26D-73B1-468C-B97B-BC1815959759}"/>
          </ac:spMkLst>
        </pc:spChg>
        <pc:spChg chg="add">
          <ac:chgData name="Ivana Rako Vuksan" userId="S::ivana.rako2@skole.hr::e9a160ce-3b19-41c4-87a5-e5177424b9f1" providerId="AD" clId="Web-{8FAB3579-2381-ADF0-2E86-A02EB20AF64C}" dt="2021-11-10T07:44:12.768" v="296"/>
          <ac:spMkLst>
            <pc:docMk/>
            <pc:sldMk cId="3266906735" sldId="258"/>
            <ac:spMk id="69" creationId="{99E115D7-68EB-4590-9BD1-A56D94144025}"/>
          </ac:spMkLst>
        </pc:spChg>
        <pc:picChg chg="add mod">
          <ac:chgData name="Ivana Rako Vuksan" userId="S::ivana.rako2@skole.hr::e9a160ce-3b19-41c4-87a5-e5177424b9f1" providerId="AD" clId="Web-{8FAB3579-2381-ADF0-2E86-A02EB20AF64C}" dt="2021-11-10T07:44:31.190" v="308" actId="14100"/>
          <ac:picMkLst>
            <pc:docMk/>
            <pc:sldMk cId="3266906735" sldId="258"/>
            <ac:picMk id="3" creationId="{57472EBA-699A-4A9D-917E-98F26646C84C}"/>
          </ac:picMkLst>
        </pc:picChg>
        <pc:picChg chg="mod">
          <ac:chgData name="Ivana Rako Vuksan" userId="S::ivana.rako2@skole.hr::e9a160ce-3b19-41c4-87a5-e5177424b9f1" providerId="AD" clId="Web-{8FAB3579-2381-ADF0-2E86-A02EB20AF64C}" dt="2021-11-10T07:44:24.268" v="304" actId="1076"/>
          <ac:picMkLst>
            <pc:docMk/>
            <pc:sldMk cId="3266906735" sldId="258"/>
            <ac:picMk id="4" creationId="{A379B2BA-602D-4893-A035-64723377B270}"/>
          </ac:picMkLst>
        </pc:picChg>
        <pc:picChg chg="mod ord">
          <ac:chgData name="Ivana Rako Vuksan" userId="S::ivana.rako2@skole.hr::e9a160ce-3b19-41c4-87a5-e5177424b9f1" providerId="AD" clId="Web-{8FAB3579-2381-ADF0-2E86-A02EB20AF64C}" dt="2021-11-10T07:44:36.018" v="311" actId="1076"/>
          <ac:picMkLst>
            <pc:docMk/>
            <pc:sldMk cId="3266906735" sldId="258"/>
            <ac:picMk id="5" creationId="{4CF8340B-8B8D-43F7-BE81-A23BBE9BA3D0}"/>
          </ac:picMkLst>
        </pc:picChg>
        <pc:picChg chg="add del mod">
          <ac:chgData name="Ivana Rako Vuksan" userId="S::ivana.rako2@skole.hr::e9a160ce-3b19-41c4-87a5-e5177424b9f1" providerId="AD" clId="Web-{8FAB3579-2381-ADF0-2E86-A02EB20AF64C}" dt="2021-11-10T07:40:41.093" v="290"/>
          <ac:picMkLst>
            <pc:docMk/>
            <pc:sldMk cId="3266906735" sldId="258"/>
            <ac:picMk id="6" creationId="{A5CE9BB4-041E-4AE9-AC6B-97C5D7CFE471}"/>
          </ac:picMkLst>
        </pc:picChg>
        <pc:picChg chg="add mod ord">
          <ac:chgData name="Ivana Rako Vuksan" userId="S::ivana.rako2@skole.hr::e9a160ce-3b19-41c4-87a5-e5177424b9f1" providerId="AD" clId="Web-{8FAB3579-2381-ADF0-2E86-A02EB20AF64C}" dt="2021-11-10T07:44:29.159" v="307" actId="1076"/>
          <ac:picMkLst>
            <pc:docMk/>
            <pc:sldMk cId="3266906735" sldId="258"/>
            <ac:picMk id="7" creationId="{48221F5A-9F7A-4F9C-9881-57AF1BC6CEE6}"/>
          </ac:picMkLst>
        </pc:picChg>
      </pc:sldChg>
      <pc:sldChg chg="modSp addAnim modAnim">
        <pc:chgData name="Ivana Rako Vuksan" userId="S::ivana.rako2@skole.hr::e9a160ce-3b19-41c4-87a5-e5177424b9f1" providerId="AD" clId="Web-{8FAB3579-2381-ADF0-2E86-A02EB20AF64C}" dt="2021-11-09T18:52:43.525" v="11" actId="20577"/>
        <pc:sldMkLst>
          <pc:docMk/>
          <pc:sldMk cId="3347898454" sldId="260"/>
        </pc:sldMkLst>
        <pc:spChg chg="mod">
          <ac:chgData name="Ivana Rako Vuksan" userId="S::ivana.rako2@skole.hr::e9a160ce-3b19-41c4-87a5-e5177424b9f1" providerId="AD" clId="Web-{8FAB3579-2381-ADF0-2E86-A02EB20AF64C}" dt="2021-11-09T18:52:43.525" v="11" actId="20577"/>
          <ac:spMkLst>
            <pc:docMk/>
            <pc:sldMk cId="3347898454" sldId="260"/>
            <ac:spMk id="3" creationId="{58C554DE-750C-4C6E-9119-65EC3AEBD051}"/>
          </ac:spMkLst>
        </pc:spChg>
      </pc:sldChg>
      <pc:sldChg chg="addSp delSp modSp mod setBg addAnim delAnim setClrOvrMap">
        <pc:chgData name="Ivana Rako Vuksan" userId="S::ivana.rako2@skole.hr::e9a160ce-3b19-41c4-87a5-e5177424b9f1" providerId="AD" clId="Web-{8FAB3579-2381-ADF0-2E86-A02EB20AF64C}" dt="2021-11-09T19:30:50.601" v="164"/>
        <pc:sldMkLst>
          <pc:docMk/>
          <pc:sldMk cId="667551018" sldId="261"/>
        </pc:sldMkLst>
        <pc:spChg chg="mod">
          <ac:chgData name="Ivana Rako Vuksan" userId="S::ivana.rako2@skole.hr::e9a160ce-3b19-41c4-87a5-e5177424b9f1" providerId="AD" clId="Web-{8FAB3579-2381-ADF0-2E86-A02EB20AF64C}" dt="2021-11-09T19:30:50.601" v="164"/>
          <ac:spMkLst>
            <pc:docMk/>
            <pc:sldMk cId="667551018" sldId="261"/>
            <ac:spMk id="2" creationId="{E7ADC9C3-A90D-4AAC-990E-7C752A29FAAC}"/>
          </ac:spMkLst>
        </pc:spChg>
        <pc:spChg chg="mod">
          <ac:chgData name="Ivana Rako Vuksan" userId="S::ivana.rako2@skole.hr::e9a160ce-3b19-41c4-87a5-e5177424b9f1" providerId="AD" clId="Web-{8FAB3579-2381-ADF0-2E86-A02EB20AF64C}" dt="2021-11-09T19:30:50.601" v="164"/>
          <ac:spMkLst>
            <pc:docMk/>
            <pc:sldMk cId="667551018" sldId="261"/>
            <ac:spMk id="3" creationId="{7D366CE0-8BDF-4503-8C01-18DEFAFB636F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0:50.601" v="164"/>
          <ac:spMkLst>
            <pc:docMk/>
            <pc:sldMk cId="667551018" sldId="261"/>
            <ac:spMk id="9" creationId="{71B2258F-86CA-4D4D-8270-BC05FCDEBFB3}"/>
          </ac:spMkLst>
        </pc:spChg>
        <pc:picChg chg="add mod ord">
          <ac:chgData name="Ivana Rako Vuksan" userId="S::ivana.rako2@skole.hr::e9a160ce-3b19-41c4-87a5-e5177424b9f1" providerId="AD" clId="Web-{8FAB3579-2381-ADF0-2E86-A02EB20AF64C}" dt="2021-11-09T19:30:50.601" v="164"/>
          <ac:picMkLst>
            <pc:docMk/>
            <pc:sldMk cId="667551018" sldId="261"/>
            <ac:picMk id="4" creationId="{25B7E222-E98E-4966-A0DA-EC66E88572F9}"/>
          </ac:picMkLst>
        </pc:picChg>
      </pc:sldChg>
      <pc:sldChg chg="delSp modSp">
        <pc:chgData name="Ivana Rako Vuksan" userId="S::ivana.rako2@skole.hr::e9a160ce-3b19-41c4-87a5-e5177424b9f1" providerId="AD" clId="Web-{8FAB3579-2381-ADF0-2E86-A02EB20AF64C}" dt="2021-11-09T19:14:47.029" v="85" actId="1076"/>
        <pc:sldMkLst>
          <pc:docMk/>
          <pc:sldMk cId="2928283404" sldId="262"/>
        </pc:sldMkLst>
        <pc:spChg chg="mod">
          <ac:chgData name="Ivana Rako Vuksan" userId="S::ivana.rako2@skole.hr::e9a160ce-3b19-41c4-87a5-e5177424b9f1" providerId="AD" clId="Web-{8FAB3579-2381-ADF0-2E86-A02EB20AF64C}" dt="2021-11-09T19:14:47.029" v="85" actId="1076"/>
          <ac:spMkLst>
            <pc:docMk/>
            <pc:sldMk cId="2928283404" sldId="262"/>
            <ac:spMk id="2" creationId="{1F51CB13-7FBD-45F9-A3C5-8590904412B5}"/>
          </ac:spMkLst>
        </pc:spChg>
        <pc:spChg chg="del">
          <ac:chgData name="Ivana Rako Vuksan" userId="S::ivana.rako2@skole.hr::e9a160ce-3b19-41c4-87a5-e5177424b9f1" providerId="AD" clId="Web-{8FAB3579-2381-ADF0-2E86-A02EB20AF64C}" dt="2021-11-09T19:14:39.278" v="84"/>
          <ac:spMkLst>
            <pc:docMk/>
            <pc:sldMk cId="2928283404" sldId="262"/>
            <ac:spMk id="9" creationId="{DCE43D4E-AC06-4673-97A5-77543B323A59}"/>
          </ac:spMkLst>
        </pc:spChg>
      </pc:sldChg>
      <pc:sldChg chg="addSp modSp addAnim modAnim">
        <pc:chgData name="Ivana Rako Vuksan" userId="S::ivana.rako2@skole.hr::e9a160ce-3b19-41c4-87a5-e5177424b9f1" providerId="AD" clId="Web-{8FAB3579-2381-ADF0-2E86-A02EB20AF64C}" dt="2021-11-09T19:27:04.611" v="135" actId="1076"/>
        <pc:sldMkLst>
          <pc:docMk/>
          <pc:sldMk cId="3022587200" sldId="263"/>
        </pc:sldMkLst>
        <pc:spChg chg="mod">
          <ac:chgData name="Ivana Rako Vuksan" userId="S::ivana.rako2@skole.hr::e9a160ce-3b19-41c4-87a5-e5177424b9f1" providerId="AD" clId="Web-{8FAB3579-2381-ADF0-2E86-A02EB20AF64C}" dt="2021-11-09T19:26:43.829" v="131" actId="20577"/>
          <ac:spMkLst>
            <pc:docMk/>
            <pc:sldMk cId="3022587200" sldId="263"/>
            <ac:spMk id="2" creationId="{D1F7CE9A-CBF6-4F75-838F-83822C352AA1}"/>
          </ac:spMkLst>
        </pc:spChg>
        <pc:spChg chg="mod">
          <ac:chgData name="Ivana Rako Vuksan" userId="S::ivana.rako2@skole.hr::e9a160ce-3b19-41c4-87a5-e5177424b9f1" providerId="AD" clId="Web-{8FAB3579-2381-ADF0-2E86-A02EB20AF64C}" dt="2021-11-09T19:27:04.611" v="135" actId="1076"/>
          <ac:spMkLst>
            <pc:docMk/>
            <pc:sldMk cId="3022587200" sldId="263"/>
            <ac:spMk id="3" creationId="{D6E64A7B-925E-4B0D-992E-78E1CBF20880}"/>
          </ac:spMkLst>
        </pc:spChg>
        <pc:picChg chg="add mod">
          <ac:chgData name="Ivana Rako Vuksan" userId="S::ivana.rako2@skole.hr::e9a160ce-3b19-41c4-87a5-e5177424b9f1" providerId="AD" clId="Web-{8FAB3579-2381-ADF0-2E86-A02EB20AF64C}" dt="2021-11-09T19:27:00.204" v="134" actId="1076"/>
          <ac:picMkLst>
            <pc:docMk/>
            <pc:sldMk cId="3022587200" sldId="263"/>
            <ac:picMk id="4" creationId="{E3D80DC6-EEAA-4F12-A892-5C0644CB7FAF}"/>
          </ac:picMkLst>
        </pc:picChg>
      </pc:sldChg>
      <pc:sldChg chg="modSp new">
        <pc:chgData name="Ivana Rako Vuksan" userId="S::ivana.rako2@skole.hr::e9a160ce-3b19-41c4-87a5-e5177424b9f1" providerId="AD" clId="Web-{8FAB3579-2381-ADF0-2E86-A02EB20AF64C}" dt="2021-11-09T19:14:20.637" v="82" actId="20577"/>
        <pc:sldMkLst>
          <pc:docMk/>
          <pc:sldMk cId="2795919593" sldId="264"/>
        </pc:sldMkLst>
        <pc:spChg chg="mod">
          <ac:chgData name="Ivana Rako Vuksan" userId="S::ivana.rako2@skole.hr::e9a160ce-3b19-41c4-87a5-e5177424b9f1" providerId="AD" clId="Web-{8FAB3579-2381-ADF0-2E86-A02EB20AF64C}" dt="2021-11-09T19:06:26.500" v="28" actId="20577"/>
          <ac:spMkLst>
            <pc:docMk/>
            <pc:sldMk cId="2795919593" sldId="264"/>
            <ac:spMk id="2" creationId="{57A785AD-A6AE-44CF-95F3-AB4752C1770A}"/>
          </ac:spMkLst>
        </pc:spChg>
        <pc:spChg chg="mod">
          <ac:chgData name="Ivana Rako Vuksan" userId="S::ivana.rako2@skole.hr::e9a160ce-3b19-41c4-87a5-e5177424b9f1" providerId="AD" clId="Web-{8FAB3579-2381-ADF0-2E86-A02EB20AF64C}" dt="2021-11-09T19:14:20.637" v="82" actId="20577"/>
          <ac:spMkLst>
            <pc:docMk/>
            <pc:sldMk cId="2795919593" sldId="264"/>
            <ac:spMk id="3" creationId="{7C45E91F-6355-42A3-A2D4-728E3D7FFBFA}"/>
          </ac:spMkLst>
        </pc:spChg>
      </pc:sldChg>
      <pc:sldChg chg="new">
        <pc:chgData name="Ivana Rako Vuksan" userId="S::ivana.rako2@skole.hr::e9a160ce-3b19-41c4-87a5-e5177424b9f1" providerId="AD" clId="Web-{8FAB3579-2381-ADF0-2E86-A02EB20AF64C}" dt="2021-11-09T19:31:15.242" v="165"/>
        <pc:sldMkLst>
          <pc:docMk/>
          <pc:sldMk cId="3843369004" sldId="265"/>
        </pc:sldMkLst>
      </pc:sldChg>
      <pc:sldChg chg="addSp delSp modSp new mod setBg">
        <pc:chgData name="Ivana Rako Vuksan" userId="S::ivana.rako2@skole.hr::e9a160ce-3b19-41c4-87a5-e5177424b9f1" providerId="AD" clId="Web-{8FAB3579-2381-ADF0-2E86-A02EB20AF64C}" dt="2021-11-09T19:41:08.765" v="284" actId="20577"/>
        <pc:sldMkLst>
          <pc:docMk/>
          <pc:sldMk cId="1848054614" sldId="266"/>
        </pc:sldMkLst>
        <pc:spChg chg="mod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2" creationId="{8505DF5E-E3C3-4014-94DA-26712DC01AA4}"/>
          </ac:spMkLst>
        </pc:spChg>
        <pc:spChg chg="del mod">
          <ac:chgData name="Ivana Rako Vuksan" userId="S::ivana.rako2@skole.hr::e9a160ce-3b19-41c4-87a5-e5177424b9f1" providerId="AD" clId="Web-{8FAB3579-2381-ADF0-2E86-A02EB20AF64C}" dt="2021-11-09T19:38:02.898" v="226"/>
          <ac:spMkLst>
            <pc:docMk/>
            <pc:sldMk cId="1848054614" sldId="266"/>
            <ac:spMk id="3" creationId="{EBE5808D-0F09-43B0-999D-D29501351710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5:07.717" v="187"/>
          <ac:spMkLst>
            <pc:docMk/>
            <pc:sldMk cId="1848054614" sldId="266"/>
            <ac:spMk id="8" creationId="{C2554CA6-288E-4202-BC52-2E5A8F0C0AED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5:07.717" v="187"/>
          <ac:spMkLst>
            <pc:docMk/>
            <pc:sldMk cId="1848054614" sldId="266"/>
            <ac:spMk id="10" creationId="{B10BB131-AC8E-4A8E-A5D1-36260F720C3B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5:07.717" v="187"/>
          <ac:spMkLst>
            <pc:docMk/>
            <pc:sldMk cId="1848054614" sldId="266"/>
            <ac:spMk id="12" creationId="{5B7778FC-632E-4DCA-A7CB-0D7731CCF970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5:07.717" v="187"/>
          <ac:spMkLst>
            <pc:docMk/>
            <pc:sldMk cId="1848054614" sldId="266"/>
            <ac:spMk id="14" creationId="{FA23A907-97FB-4A8F-880A-DD77401C4296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02.898" v="226"/>
          <ac:spMkLst>
            <pc:docMk/>
            <pc:sldMk cId="1848054614" sldId="266"/>
            <ac:spMk id="19" creationId="{907EF6B7-1338-4443-8C46-6A318D952DFD}"/>
          </ac:spMkLst>
        </pc:spChg>
        <pc:spChg chg="add del mod">
          <ac:chgData name="Ivana Rako Vuksan" userId="S::ivana.rako2@skole.hr::e9a160ce-3b19-41c4-87a5-e5177424b9f1" providerId="AD" clId="Web-{8FAB3579-2381-ADF0-2E86-A02EB20AF64C}" dt="2021-11-09T19:38:15.101" v="228"/>
          <ac:spMkLst>
            <pc:docMk/>
            <pc:sldMk cId="1848054614" sldId="266"/>
            <ac:spMk id="20" creationId="{612FB32C-5B99-42CA-B4EB-2DFE73DA2D6E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02.898" v="226"/>
          <ac:spMkLst>
            <pc:docMk/>
            <pc:sldMk cId="1848054614" sldId="266"/>
            <ac:spMk id="21" creationId="{DAAE4CDD-124C-4DCF-9584-B6033B545DD5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02.898" v="226"/>
          <ac:spMkLst>
            <pc:docMk/>
            <pc:sldMk cId="1848054614" sldId="266"/>
            <ac:spMk id="23" creationId="{081E4A58-353D-44AE-B2FC-2A74E2E400F7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29" creationId="{7517A47C-B2E5-4B79-8061-D74B1311AF6E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31" creationId="{C505E780-2083-4CB5-A42A-5E0E2908ECC3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33" creationId="{D2C0AE1C-0118-41AE-8A10-7CDCBF10E96F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35" creationId="{463EEC44-1BA3-44ED-81FC-A644B04B2A44}"/>
          </ac:spMkLst>
        </pc:spChg>
        <pc:spChg chg="add del">
          <ac:chgData name="Ivana Rako Vuksan" userId="S::ivana.rako2@skole.hr::e9a160ce-3b19-41c4-87a5-e5177424b9f1" providerId="AD" clId="Web-{8FAB3579-2381-ADF0-2E86-A02EB20AF64C}" dt="2021-11-09T19:38:40.477" v="233"/>
          <ac:spMkLst>
            <pc:docMk/>
            <pc:sldMk cId="1848054614" sldId="266"/>
            <ac:spMk id="40" creationId="{955A2079-FA98-4876-80F0-72364A7D2EA4}"/>
          </ac:spMkLst>
        </pc:spChg>
        <pc:spChg chg="add del mod">
          <ac:chgData name="Ivana Rako Vuksan" userId="S::ivana.rako2@skole.hr::e9a160ce-3b19-41c4-87a5-e5177424b9f1" providerId="AD" clId="Web-{8FAB3579-2381-ADF0-2E86-A02EB20AF64C}" dt="2021-11-09T19:38:23.883" v="231"/>
          <ac:spMkLst>
            <pc:docMk/>
            <pc:sldMk cId="1848054614" sldId="266"/>
            <ac:spMk id="89" creationId="{CAB09B1B-D913-4299-9FD0-9EAC4815DCD5}"/>
          </ac:spMkLst>
        </pc:spChg>
        <pc:graphicFrameChg chg="add del mod modGraphic">
          <ac:chgData name="Ivana Rako Vuksan" userId="S::ivana.rako2@skole.hr::e9a160ce-3b19-41c4-87a5-e5177424b9f1" providerId="AD" clId="Web-{8FAB3579-2381-ADF0-2E86-A02EB20AF64C}" dt="2021-11-09T19:41:08.765" v="284" actId="20577"/>
          <ac:graphicFrameMkLst>
            <pc:docMk/>
            <pc:sldMk cId="1848054614" sldId="266"/>
            <ac:graphicFrameMk id="25" creationId="{27846931-C198-4492-9EA0-DB84B6A01ADA}"/>
          </ac:graphicFrameMkLst>
        </pc:graphicFrameChg>
      </pc:sldChg>
    </pc:docChg>
  </pc:docChgLst>
  <pc:docChgLst>
    <pc:chgData name="Ivana Rako Vuksan" userId="S::ivana.rako2@skole.hr::e9a160ce-3b19-41c4-87a5-e5177424b9f1" providerId="AD" clId="Web-{1B6E90CB-B35F-219F-2D84-0EA4BB3B3303}"/>
    <pc:docChg chg="addSld delSld modSld sldOrd">
      <pc:chgData name="Ivana Rako Vuksan" userId="S::ivana.rako2@skole.hr::e9a160ce-3b19-41c4-87a5-e5177424b9f1" providerId="AD" clId="Web-{1B6E90CB-B35F-219F-2D84-0EA4BB3B3303}" dt="2021-11-12T22:49:16.730" v="1167"/>
      <pc:docMkLst>
        <pc:docMk/>
      </pc:docMkLst>
      <pc:sldChg chg="addSp delSp modSp">
        <pc:chgData name="Ivana Rako Vuksan" userId="S::ivana.rako2@skole.hr::e9a160ce-3b19-41c4-87a5-e5177424b9f1" providerId="AD" clId="Web-{1B6E90CB-B35F-219F-2D84-0EA4BB3B3303}" dt="2021-11-12T19:08:34.869" v="685" actId="14100"/>
        <pc:sldMkLst>
          <pc:docMk/>
          <pc:sldMk cId="109857222" sldId="256"/>
        </pc:sldMkLst>
        <pc:spChg chg="mod">
          <ac:chgData name="Ivana Rako Vuksan" userId="S::ivana.rako2@skole.hr::e9a160ce-3b19-41c4-87a5-e5177424b9f1" providerId="AD" clId="Web-{1B6E90CB-B35F-219F-2D84-0EA4BB3B3303}" dt="2021-11-12T19:08:34.869" v="685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vana Rako Vuksan" userId="S::ivana.rako2@skole.hr::e9a160ce-3b19-41c4-87a5-e5177424b9f1" providerId="AD" clId="Web-{1B6E90CB-B35F-219F-2D84-0EA4BB3B3303}" dt="2021-11-12T19:08:20.760" v="683" actId="14100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13" creationId="{4522B21E-B2B9-4C72-9A71-C87EFD137480}"/>
          </ac:spMkLst>
        </pc:spChg>
        <pc:spChg chg="del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15" creationId="{5EB7D2A2-F448-44D4-938C-DC84CBCB3B1E}"/>
          </ac:spMkLst>
        </pc:spChg>
        <pc:spChg chg="del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17" creationId="{871AEA07-1E14-44B4-8E55-64EF049CD66F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23" creationId="{4E1BEB12-92AF-4445-98AD-4C7756E7C93B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25" creationId="{D0522C2C-7B5C-48A7-A969-03941E5D2E76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27" creationId="{9C682A1A-5B2D-4111-BBD6-620165633E5B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29" creationId="{D6EE29F2-D77F-4BD0-A20B-334D316A1C9D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08:06.181" v="680"/>
          <ac:spMkLst>
            <pc:docMk/>
            <pc:sldMk cId="109857222" sldId="256"/>
            <ac:spMk id="31" creationId="{22D09ED2-868F-42C6-866E-F92E0CEF314F}"/>
          </ac:spMkLst>
        </pc:spChg>
        <pc:cxnChg chg="del">
          <ac:chgData name="Ivana Rako Vuksan" userId="S::ivana.rako2@skole.hr::e9a160ce-3b19-41c4-87a5-e5177424b9f1" providerId="AD" clId="Web-{1B6E90CB-B35F-219F-2D84-0EA4BB3B3303}" dt="2021-11-12T19:08:06.181" v="680"/>
          <ac:cxnSpMkLst>
            <pc:docMk/>
            <pc:sldMk cId="109857222" sldId="256"/>
            <ac:cxnSpMk id="18" creationId="{F7C8EA93-3210-4C62-99E9-153C275E3A87}"/>
          </ac:cxnSpMkLst>
        </pc:cxnChg>
      </pc:sldChg>
      <pc:sldChg chg="addSp delSp modSp addAnim delAnim modAnim">
        <pc:chgData name="Ivana Rako Vuksan" userId="S::ivana.rako2@skole.hr::e9a160ce-3b19-41c4-87a5-e5177424b9f1" providerId="AD" clId="Web-{1B6E90CB-B35F-219F-2D84-0EA4BB3B3303}" dt="2021-11-12T18:44:55.235" v="602" actId="14100"/>
        <pc:sldMkLst>
          <pc:docMk/>
          <pc:sldMk cId="733606312" sldId="259"/>
        </pc:sldMkLst>
        <pc:spChg chg="del mod">
          <ac:chgData name="Ivana Rako Vuksan" userId="S::ivana.rako2@skole.hr::e9a160ce-3b19-41c4-87a5-e5177424b9f1" providerId="AD" clId="Web-{1B6E90CB-B35F-219F-2D84-0EA4BB3B3303}" dt="2021-11-12T18:44:40.125" v="597"/>
          <ac:spMkLst>
            <pc:docMk/>
            <pc:sldMk cId="733606312" sldId="259"/>
            <ac:spMk id="2" creationId="{88FA67B2-1297-4F87-B0E6-4B746682AC1B}"/>
          </ac:spMkLst>
        </pc:spChg>
        <pc:spChg chg="mod">
          <ac:chgData name="Ivana Rako Vuksan" userId="S::ivana.rako2@skole.hr::e9a160ce-3b19-41c4-87a5-e5177424b9f1" providerId="AD" clId="Web-{1B6E90CB-B35F-219F-2D84-0EA4BB3B3303}" dt="2021-11-12T18:44:55.235" v="602" actId="14100"/>
          <ac:spMkLst>
            <pc:docMk/>
            <pc:sldMk cId="733606312" sldId="259"/>
            <ac:spMk id="4" creationId="{3585086F-5CB0-4686-92ED-540942993D25}"/>
          </ac:spMkLst>
        </pc:spChg>
        <pc:spChg chg="del">
          <ac:chgData name="Ivana Rako Vuksan" userId="S::ivana.rako2@skole.hr::e9a160ce-3b19-41c4-87a5-e5177424b9f1" providerId="AD" clId="Web-{1B6E90CB-B35F-219F-2D84-0EA4BB3B3303}" dt="2021-11-12T18:44:41.141" v="598"/>
          <ac:spMkLst>
            <pc:docMk/>
            <pc:sldMk cId="733606312" sldId="259"/>
            <ac:spMk id="6" creationId="{DF23D8EA-D5BF-4D84-BF20-C96D230D6F30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8:44:48.438" v="600"/>
          <ac:spMkLst>
            <pc:docMk/>
            <pc:sldMk cId="733606312" sldId="259"/>
            <ac:spMk id="8" creationId="{DF76146D-9A29-4237-AEBB-7604D804F837}"/>
          </ac:spMkLst>
        </pc:spChg>
        <pc:picChg chg="add del mod">
          <ac:chgData name="Ivana Rako Vuksan" userId="S::ivana.rako2@skole.hr::e9a160ce-3b19-41c4-87a5-e5177424b9f1" providerId="AD" clId="Web-{1B6E90CB-B35F-219F-2D84-0EA4BB3B3303}" dt="2021-11-12T18:44:27.438" v="595"/>
          <ac:picMkLst>
            <pc:docMk/>
            <pc:sldMk cId="733606312" sldId="259"/>
            <ac:picMk id="3" creationId="{EBC4FD44-F452-4300-94F8-CBD06A2AF823}"/>
          </ac:picMkLst>
        </pc:picChg>
        <pc:picChg chg="mod">
          <ac:chgData name="Ivana Rako Vuksan" userId="S::ivana.rako2@skole.hr::e9a160ce-3b19-41c4-87a5-e5177424b9f1" providerId="AD" clId="Web-{1B6E90CB-B35F-219F-2D84-0EA4BB3B3303}" dt="2021-11-10T22:27:03.975" v="21" actId="14100"/>
          <ac:picMkLst>
            <pc:docMk/>
            <pc:sldMk cId="733606312" sldId="259"/>
            <ac:picMk id="5" creationId="{D4469270-1002-4731-9B43-7F345D4191C8}"/>
          </ac:picMkLst>
        </pc:picChg>
      </pc:sldChg>
      <pc:sldChg chg="modSp modAnim">
        <pc:chgData name="Ivana Rako Vuksan" userId="S::ivana.rako2@skole.hr::e9a160ce-3b19-41c4-87a5-e5177424b9f1" providerId="AD" clId="Web-{1B6E90CB-B35F-219F-2D84-0EA4BB3B3303}" dt="2021-11-10T22:30:21.627" v="27"/>
        <pc:sldMkLst>
          <pc:docMk/>
          <pc:sldMk cId="3347898454" sldId="260"/>
        </pc:sldMkLst>
        <pc:spChg chg="mod">
          <ac:chgData name="Ivana Rako Vuksan" userId="S::ivana.rako2@skole.hr::e9a160ce-3b19-41c4-87a5-e5177424b9f1" providerId="AD" clId="Web-{1B6E90CB-B35F-219F-2D84-0EA4BB3B3303}" dt="2021-11-10T22:29:38.703" v="25" actId="1076"/>
          <ac:spMkLst>
            <pc:docMk/>
            <pc:sldMk cId="3347898454" sldId="260"/>
            <ac:spMk id="3" creationId="{58C554DE-750C-4C6E-9119-65EC3AEBD051}"/>
          </ac:spMkLst>
        </pc:spChg>
      </pc:sldChg>
      <pc:sldChg chg="addSp delSp modSp mod setBg">
        <pc:chgData name="Ivana Rako Vuksan" userId="S::ivana.rako2@skole.hr::e9a160ce-3b19-41c4-87a5-e5177424b9f1" providerId="AD" clId="Web-{1B6E90CB-B35F-219F-2D84-0EA4BB3B3303}" dt="2021-11-12T19:31:40.554" v="865" actId="1076"/>
        <pc:sldMkLst>
          <pc:docMk/>
          <pc:sldMk cId="667551018" sldId="261"/>
        </pc:sldMkLst>
        <pc:spChg chg="mod">
          <ac:chgData name="Ivana Rako Vuksan" userId="S::ivana.rako2@skole.hr::e9a160ce-3b19-41c4-87a5-e5177424b9f1" providerId="AD" clId="Web-{1B6E90CB-B35F-219F-2D84-0EA4BB3B3303}" dt="2021-11-12T19:31:40.554" v="865" actId="1076"/>
          <ac:spMkLst>
            <pc:docMk/>
            <pc:sldMk cId="667551018" sldId="261"/>
            <ac:spMk id="2" creationId="{E7ADC9C3-A90D-4AAC-990E-7C752A29FAAC}"/>
          </ac:spMkLst>
        </pc:spChg>
        <pc:spChg chg="mod">
          <ac:chgData name="Ivana Rako Vuksan" userId="S::ivana.rako2@skole.hr::e9a160ce-3b19-41c4-87a5-e5177424b9f1" providerId="AD" clId="Web-{1B6E90CB-B35F-219F-2D84-0EA4BB3B3303}" dt="2021-11-12T19:05:17.036" v="658" actId="20577"/>
          <ac:spMkLst>
            <pc:docMk/>
            <pc:sldMk cId="667551018" sldId="261"/>
            <ac:spMk id="3" creationId="{7D366CE0-8BDF-4503-8C01-18DEFAFB636F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27:24.251" v="515"/>
          <ac:spMkLst>
            <pc:docMk/>
            <pc:sldMk cId="667551018" sldId="261"/>
            <ac:spMk id="8" creationId="{907EF6B7-1338-4443-8C46-6A318D952DFD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27:24.251" v="515"/>
          <ac:spMkLst>
            <pc:docMk/>
            <pc:sldMk cId="667551018" sldId="261"/>
            <ac:spMk id="10" creationId="{DAAE4CDD-124C-4DCF-9584-B6033B545DD5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27:24.251" v="515"/>
          <ac:spMkLst>
            <pc:docMk/>
            <pc:sldMk cId="667551018" sldId="261"/>
            <ac:spMk id="12" creationId="{081E4A58-353D-44AE-B2FC-2A74E2E400F7}"/>
          </ac:spMkLst>
        </pc:spChg>
        <pc:picChg chg="del mod">
          <ac:chgData name="Ivana Rako Vuksan" userId="S::ivana.rako2@skole.hr::e9a160ce-3b19-41c4-87a5-e5177424b9f1" providerId="AD" clId="Web-{1B6E90CB-B35F-219F-2D84-0EA4BB3B3303}" dt="2021-11-10T22:49:09.437" v="276"/>
          <ac:picMkLst>
            <pc:docMk/>
            <pc:sldMk cId="667551018" sldId="261"/>
            <ac:picMk id="4" creationId="{25B7E222-E98E-4966-A0DA-EC66E88572F9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0T23:44:57.924" v="567" actId="1076"/>
          <ac:picMkLst>
            <pc:docMk/>
            <pc:sldMk cId="667551018" sldId="261"/>
            <ac:picMk id="5" creationId="{8C8B56C7-588E-4E39-8306-220E98864D18}"/>
          </ac:picMkLst>
        </pc:picChg>
        <pc:picChg chg="add mod modCrop">
          <ac:chgData name="Ivana Rako Vuksan" userId="S::ivana.rako2@skole.hr::e9a160ce-3b19-41c4-87a5-e5177424b9f1" providerId="AD" clId="Web-{1B6E90CB-B35F-219F-2D84-0EA4BB3B3303}" dt="2021-11-10T23:45:36.051" v="576"/>
          <ac:picMkLst>
            <pc:docMk/>
            <pc:sldMk cId="667551018" sldId="261"/>
            <ac:picMk id="6" creationId="{66143043-AD75-45BA-A9A6-78FF6C2E610D}"/>
          </ac:picMkLst>
        </pc:picChg>
      </pc:sldChg>
      <pc:sldChg chg="addSp delSp modSp">
        <pc:chgData name="Ivana Rako Vuksan" userId="S::ivana.rako2@skole.hr::e9a160ce-3b19-41c4-87a5-e5177424b9f1" providerId="AD" clId="Web-{1B6E90CB-B35F-219F-2D84-0EA4BB3B3303}" dt="2021-11-12T22:49:16.730" v="1167"/>
        <pc:sldMkLst>
          <pc:docMk/>
          <pc:sldMk cId="2928283404" sldId="262"/>
        </pc:sldMkLst>
        <pc:spChg chg="mo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" creationId="{1F51CB13-7FBD-45F9-A3C5-8590904412B5}"/>
          </ac:spMkLst>
        </pc:spChg>
        <pc:spChg chg="del">
          <ac:chgData name="Ivana Rako Vuksan" userId="S::ivana.rako2@skole.hr::e9a160ce-3b19-41c4-87a5-e5177424b9f1" providerId="AD" clId="Web-{1B6E90CB-B35F-219F-2D84-0EA4BB3B3303}" dt="2021-11-12T22:49:09.417" v="1166"/>
          <ac:spMkLst>
            <pc:docMk/>
            <pc:sldMk cId="2928283404" sldId="262"/>
            <ac:spMk id="5" creationId="{D9BC5BC2-4674-468F-9F51-DC3B382EB7A4}"/>
          </ac:spMkLst>
        </pc:spChg>
        <pc:spChg chg="del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12" creationId="{04812C46-200A-4DEB-A05E-3ED6C68C2387}"/>
          </ac:spMkLst>
        </pc:spChg>
        <pc:spChg chg="del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14" creationId="{D1EA859B-E555-4109-94F3-6700E046E008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19" creationId="{D278ADA9-6383-4BDD-80D2-8899A402687B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1" creationId="{484B7147-B0F6-40ED-B5A2-FF72BC8198B6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3" creationId="{B36D2DE0-0628-4A9A-A59D-7BA8B5EB3022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5" creationId="{48E405C9-94BE-41DA-928C-DEC9A8550E9F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7" creationId="{D2091A72-D5BB-42AC-8FD3-F7747D90861E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9:16.730" v="1167"/>
          <ac:spMkLst>
            <pc:docMk/>
            <pc:sldMk cId="2928283404" sldId="262"/>
            <ac:spMk id="29" creationId="{6ED12BFC-A737-46AF-8411-481112D54B0C}"/>
          </ac:spMkLst>
        </pc:spChg>
        <pc:picChg chg="del">
          <ac:chgData name="Ivana Rako Vuksan" userId="S::ivana.rako2@skole.hr::e9a160ce-3b19-41c4-87a5-e5177424b9f1" providerId="AD" clId="Web-{1B6E90CB-B35F-219F-2D84-0EA4BB3B3303}" dt="2021-11-12T22:49:09.417" v="1166"/>
          <ac:picMkLst>
            <pc:docMk/>
            <pc:sldMk cId="2928283404" sldId="262"/>
            <ac:picMk id="4" creationId="{C2C31FCC-B2C5-44B2-A0CE-F14EA2E42B68}"/>
          </ac:picMkLst>
        </pc:picChg>
      </pc:sldChg>
      <pc:sldChg chg="addSp delSp modSp mod setBg">
        <pc:chgData name="Ivana Rako Vuksan" userId="S::ivana.rako2@skole.hr::e9a160ce-3b19-41c4-87a5-e5177424b9f1" providerId="AD" clId="Web-{1B6E90CB-B35F-219F-2D84-0EA4BB3B3303}" dt="2021-11-12T22:34:56.641" v="1045" actId="1076"/>
        <pc:sldMkLst>
          <pc:docMk/>
          <pc:sldMk cId="3022587200" sldId="263"/>
        </pc:sldMkLst>
        <pc:spChg chg="del mod">
          <ac:chgData name="Ivana Rako Vuksan" userId="S::ivana.rako2@skole.hr::e9a160ce-3b19-41c4-87a5-e5177424b9f1" providerId="AD" clId="Web-{1B6E90CB-B35F-219F-2D84-0EA4BB3B3303}" dt="2021-11-12T19:30:13.865" v="853"/>
          <ac:spMkLst>
            <pc:docMk/>
            <pc:sldMk cId="3022587200" sldId="263"/>
            <ac:spMk id="2" creationId="{D1F7CE9A-CBF6-4F75-838F-83822C352AA1}"/>
          </ac:spMkLst>
        </pc:spChg>
        <pc:spChg chg="mod ord">
          <ac:chgData name="Ivana Rako Vuksan" userId="S::ivana.rako2@skole.hr::e9a160ce-3b19-41c4-87a5-e5177424b9f1" providerId="AD" clId="Web-{1B6E90CB-B35F-219F-2D84-0EA4BB3B3303}" dt="2021-11-12T22:34:56.641" v="1045" actId="1076"/>
          <ac:spMkLst>
            <pc:docMk/>
            <pc:sldMk cId="3022587200" sldId="263"/>
            <ac:spMk id="3" creationId="{D6E64A7B-925E-4B0D-992E-78E1CBF20880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22:33:51.606" v="1035"/>
          <ac:spMkLst>
            <pc:docMk/>
            <pc:sldMk cId="3022587200" sldId="263"/>
            <ac:spMk id="6" creationId="{055B8E5F-C84A-490A-B7B8-49B4F3E1FE3D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22:33:50.684" v="1034"/>
          <ac:spMkLst>
            <pc:docMk/>
            <pc:sldMk cId="3022587200" sldId="263"/>
            <ac:spMk id="7" creationId="{444FA9AC-63DC-4349-A2E6-E7EE1B3F143E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30:19.115" v="855"/>
          <ac:spMkLst>
            <pc:docMk/>
            <pc:sldMk cId="3022587200" sldId="263"/>
            <ac:spMk id="11" creationId="{C2554CA6-288E-4202-BC52-2E5A8F0C0AED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30:19.115" v="855"/>
          <ac:spMkLst>
            <pc:docMk/>
            <pc:sldMk cId="3022587200" sldId="263"/>
            <ac:spMk id="13" creationId="{B10BB131-AC8E-4A8E-A5D1-36260F720C3B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30:19.115" v="855"/>
          <ac:spMkLst>
            <pc:docMk/>
            <pc:sldMk cId="3022587200" sldId="263"/>
            <ac:spMk id="15" creationId="{5B7778FC-632E-4DCA-A7CB-0D7731CCF970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30:19.115" v="855"/>
          <ac:spMkLst>
            <pc:docMk/>
            <pc:sldMk cId="3022587200" sldId="263"/>
            <ac:spMk id="17" creationId="{FA23A907-97FB-4A8F-880A-DD77401C4296}"/>
          </ac:spMkLst>
        </pc:spChg>
        <pc:picChg chg="del">
          <ac:chgData name="Ivana Rako Vuksan" userId="S::ivana.rako2@skole.hr::e9a160ce-3b19-41c4-87a5-e5177424b9f1" providerId="AD" clId="Web-{1B6E90CB-B35F-219F-2D84-0EA4BB3B3303}" dt="2021-11-12T19:30:11.005" v="851"/>
          <ac:picMkLst>
            <pc:docMk/>
            <pc:sldMk cId="3022587200" sldId="263"/>
            <ac:picMk id="4" creationId="{E3D80DC6-EEAA-4F12-A892-5C0644CB7FAF}"/>
          </ac:picMkLst>
        </pc:picChg>
      </pc:sldChg>
      <pc:sldChg chg="addSp delSp modSp mod setBg">
        <pc:chgData name="Ivana Rako Vuksan" userId="S::ivana.rako2@skole.hr::e9a160ce-3b19-41c4-87a5-e5177424b9f1" providerId="AD" clId="Web-{1B6E90CB-B35F-219F-2D84-0EA4BB3B3303}" dt="2021-11-12T19:34:01.058" v="890" actId="1076"/>
        <pc:sldMkLst>
          <pc:docMk/>
          <pc:sldMk cId="2795919593" sldId="264"/>
        </pc:sldMkLst>
        <pc:spChg chg="del mod ord">
          <ac:chgData name="Ivana Rako Vuksan" userId="S::ivana.rako2@skole.hr::e9a160ce-3b19-41c4-87a5-e5177424b9f1" providerId="AD" clId="Web-{1B6E90CB-B35F-219F-2D84-0EA4BB3B3303}" dt="2021-11-12T19:33:43.105" v="887"/>
          <ac:spMkLst>
            <pc:docMk/>
            <pc:sldMk cId="2795919593" sldId="264"/>
            <ac:spMk id="2" creationId="{57A785AD-A6AE-44CF-95F3-AB4752C1770A}"/>
          </ac:spMkLst>
        </pc:spChg>
        <pc:spChg chg="del">
          <ac:chgData name="Ivana Rako Vuksan" userId="S::ivana.rako2@skole.hr::e9a160ce-3b19-41c4-87a5-e5177424b9f1" providerId="AD" clId="Web-{1B6E90CB-B35F-219F-2D84-0EA4BB3B3303}" dt="2021-11-12T19:14:45.754" v="702"/>
          <ac:spMkLst>
            <pc:docMk/>
            <pc:sldMk cId="2795919593" sldId="264"/>
            <ac:spMk id="3" creationId="{7C45E91F-6355-42A3-A2D4-728E3D7FFBFA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29:14.189" v="841"/>
          <ac:spMkLst>
            <pc:docMk/>
            <pc:sldMk cId="2795919593" sldId="264"/>
            <ac:spMk id="9" creationId="{9DBC8166-481C-4473-95F5-9A5B9073B7F1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29:14.189" v="841"/>
          <ac:spMkLst>
            <pc:docMk/>
            <pc:sldMk cId="2795919593" sldId="264"/>
            <ac:spMk id="11" creationId="{A5A5CE6E-90AF-4D43-A014-1F9EC83EB93D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15:42.099" v="712"/>
          <ac:spMkLst>
            <pc:docMk/>
            <pc:sldMk cId="2795919593" sldId="264"/>
            <ac:spMk id="17" creationId="{93B02A88-CCFC-4C79-BFEE-65551215CCCF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25:46.355" v="807"/>
          <ac:spMkLst>
            <pc:docMk/>
            <pc:sldMk cId="2795919593" sldId="264"/>
            <ac:spMk id="77" creationId="{DBD38D56-0AC7-4E28-B5CF-F36AEB68054C}"/>
          </ac:spMkLst>
        </pc:spChg>
        <pc:spChg chg="add mod ord">
          <ac:chgData name="Ivana Rako Vuksan" userId="S::ivana.rako2@skole.hr::e9a160ce-3b19-41c4-87a5-e5177424b9f1" providerId="AD" clId="Web-{1B6E90CB-B35F-219F-2D84-0EA4BB3B3303}" dt="2021-11-12T19:29:52.739" v="850" actId="14100"/>
          <ac:spMkLst>
            <pc:docMk/>
            <pc:sldMk cId="2795919593" sldId="264"/>
            <ac:spMk id="78" creationId="{B56B761E-CB6C-45FA-9A3E-55325639B696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29:14.189" v="841"/>
          <ac:spMkLst>
            <pc:docMk/>
            <pc:sldMk cId="2795919593" sldId="264"/>
            <ac:spMk id="84" creationId="{1E9986A5-A7D1-4022-BAC0-885FB7A141AE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29:14.189" v="841"/>
          <ac:spMkLst>
            <pc:docMk/>
            <pc:sldMk cId="2795919593" sldId="264"/>
            <ac:spMk id="85" creationId="{D2758DA7-6A89-49A1-B9F5-546D993242F8}"/>
          </ac:spMkLst>
        </pc:spChg>
        <pc:spChg chg="add mod">
          <ac:chgData name="Ivana Rako Vuksan" userId="S::ivana.rako2@skole.hr::e9a160ce-3b19-41c4-87a5-e5177424b9f1" providerId="AD" clId="Web-{1B6E90CB-B35F-219F-2D84-0EA4BB3B3303}" dt="2021-11-12T19:33:55.996" v="889" actId="1076"/>
          <ac:spMkLst>
            <pc:docMk/>
            <pc:sldMk cId="2795919593" sldId="264"/>
            <ac:spMk id="86" creationId="{8064410F-65B0-43B8-A654-CB5092EFD3B4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27:39.874" v="830"/>
          <ac:spMkLst>
            <pc:docMk/>
            <pc:sldMk cId="2795919593" sldId="264"/>
            <ac:spMk id="87" creationId="{1E9986A5-A7D1-4022-BAC0-885FB7A141AE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27:39.874" v="830"/>
          <ac:spMkLst>
            <pc:docMk/>
            <pc:sldMk cId="2795919593" sldId="264"/>
            <ac:spMk id="89" creationId="{D2758DA7-6A89-49A1-B9F5-546D993242F8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33:47.277" v="888"/>
          <ac:spMkLst>
            <pc:docMk/>
            <pc:sldMk cId="2795919593" sldId="264"/>
            <ac:spMk id="91" creationId="{6D56C821-EF55-498C-9A94-0763BE88FE2A}"/>
          </ac:spMkLst>
        </pc:spChg>
        <pc:graphicFrameChg chg="add del mod modGraphic">
          <ac:chgData name="Ivana Rako Vuksan" userId="S::ivana.rako2@skole.hr::e9a160ce-3b19-41c4-87a5-e5177424b9f1" providerId="AD" clId="Web-{1B6E90CB-B35F-219F-2D84-0EA4BB3B3303}" dt="2021-11-12T19:16:13.678" v="719"/>
          <ac:graphicFrameMkLst>
            <pc:docMk/>
            <pc:sldMk cId="2795919593" sldId="264"/>
            <ac:graphicFrameMk id="5" creationId="{C695AE6E-DDE1-41D5-B735-1F0420E9B320}"/>
          </ac:graphicFrameMkLst>
        </pc:graphicFrameChg>
        <pc:picChg chg="add mod ord">
          <ac:chgData name="Ivana Rako Vuksan" userId="S::ivana.rako2@skole.hr::e9a160ce-3b19-41c4-87a5-e5177424b9f1" providerId="AD" clId="Web-{1B6E90CB-B35F-219F-2D84-0EA4BB3B3303}" dt="2021-11-12T19:29:14.189" v="841"/>
          <ac:picMkLst>
            <pc:docMk/>
            <pc:sldMk cId="2795919593" sldId="264"/>
            <ac:picMk id="79" creationId="{43451782-13DB-4929-BD82-C00880401ABA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19:29:14.189" v="841"/>
          <ac:picMkLst>
            <pc:docMk/>
            <pc:sldMk cId="2795919593" sldId="264"/>
            <ac:picMk id="80" creationId="{2D2D63CC-38BA-406D-8379-D6FAAEB51063}"/>
          </ac:picMkLst>
        </pc:picChg>
        <pc:picChg chg="add del mod">
          <ac:chgData name="Ivana Rako Vuksan" userId="S::ivana.rako2@skole.hr::e9a160ce-3b19-41c4-87a5-e5177424b9f1" providerId="AD" clId="Web-{1B6E90CB-B35F-219F-2D84-0EA4BB3B3303}" dt="2021-11-12T19:26:45.497" v="818"/>
          <ac:picMkLst>
            <pc:docMk/>
            <pc:sldMk cId="2795919593" sldId="264"/>
            <ac:picMk id="81" creationId="{1F6958A8-BBA6-4178-B84B-AC7634CAA9F4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19:29:14.189" v="841"/>
          <ac:picMkLst>
            <pc:docMk/>
            <pc:sldMk cId="2795919593" sldId="264"/>
            <ac:picMk id="82" creationId="{757DC92B-D17B-4431-8EA7-EC1DA6D26780}"/>
          </ac:picMkLst>
        </pc:picChg>
        <pc:picChg chg="add mod ord">
          <ac:chgData name="Ivana Rako Vuksan" userId="S::ivana.rako2@skole.hr::e9a160ce-3b19-41c4-87a5-e5177424b9f1" providerId="AD" clId="Web-{1B6E90CB-B35F-219F-2D84-0EA4BB3B3303}" dt="2021-11-12T19:34:01.058" v="890" actId="1076"/>
          <ac:picMkLst>
            <pc:docMk/>
            <pc:sldMk cId="2795919593" sldId="264"/>
            <ac:picMk id="83" creationId="{7997F265-FB98-422B-8BC6-F8B31B092D1A}"/>
          </ac:picMkLst>
        </pc:picChg>
      </pc:sldChg>
      <pc:sldChg chg="addSp delSp modSp mod ord setBg">
        <pc:chgData name="Ivana Rako Vuksan" userId="S::ivana.rako2@skole.hr::e9a160ce-3b19-41c4-87a5-e5177424b9f1" providerId="AD" clId="Web-{1B6E90CB-B35F-219F-2D84-0EA4BB3B3303}" dt="2021-11-12T19:00:08.322" v="616"/>
        <pc:sldMkLst>
          <pc:docMk/>
          <pc:sldMk cId="3843369004" sldId="265"/>
        </pc:sldMkLst>
        <pc:spChg chg="del mod">
          <ac:chgData name="Ivana Rako Vuksan" userId="S::ivana.rako2@skole.hr::e9a160ce-3b19-41c4-87a5-e5177424b9f1" providerId="AD" clId="Web-{1B6E90CB-B35F-219F-2D84-0EA4BB3B3303}" dt="2021-11-10T22:40:15.039" v="60"/>
          <ac:spMkLst>
            <pc:docMk/>
            <pc:sldMk cId="3843369004" sldId="265"/>
            <ac:spMk id="2" creationId="{56B43E77-0BF6-4171-9520-DE86CC4A3FA0}"/>
          </ac:spMkLst>
        </pc:spChg>
        <pc:spChg chg="mod ord">
          <ac:chgData name="Ivana Rako Vuksan" userId="S::ivana.rako2@skole.hr::e9a160ce-3b19-41c4-87a5-e5177424b9f1" providerId="AD" clId="Web-{1B6E90CB-B35F-219F-2D84-0EA4BB3B3303}" dt="2021-11-12T18:59:46.962" v="614" actId="20577"/>
          <ac:spMkLst>
            <pc:docMk/>
            <pc:sldMk cId="3843369004" sldId="265"/>
            <ac:spMk id="3" creationId="{2D1D927D-B071-44B8-8F9A-716C6AB54232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0T22:52:46.982" v="326"/>
          <ac:spMkLst>
            <pc:docMk/>
            <pc:sldMk cId="3843369004" sldId="265"/>
            <ac:spMk id="5" creationId="{273B282D-E20A-4119-AC71-C655C887FA7E}"/>
          </ac:spMkLst>
        </pc:spChg>
        <pc:spChg chg="add mod">
          <ac:chgData name="Ivana Rako Vuksan" userId="S::ivana.rako2@skole.hr::e9a160ce-3b19-41c4-87a5-e5177424b9f1" providerId="AD" clId="Web-{1B6E90CB-B35F-219F-2D84-0EA4BB3B3303}" dt="2021-11-10T23:22:09.017" v="502" actId="20577"/>
          <ac:spMkLst>
            <pc:docMk/>
            <pc:sldMk cId="3843369004" sldId="265"/>
            <ac:spMk id="6" creationId="{7D1E2843-4D6C-44D2-BE60-4288D6317512}"/>
          </ac:spMkLst>
        </pc:spChg>
        <pc:spChg chg="add">
          <ac:chgData name="Ivana Rako Vuksan" userId="S::ivana.rako2@skole.hr::e9a160ce-3b19-41c4-87a5-e5177424b9f1" providerId="AD" clId="Web-{1B6E90CB-B35F-219F-2D84-0EA4BB3B3303}" dt="2021-11-10T22:49:28.501" v="280"/>
          <ac:spMkLst>
            <pc:docMk/>
            <pc:sldMk cId="3843369004" sldId="265"/>
            <ac:spMk id="9" creationId="{04812C46-200A-4DEB-A05E-3ED6C68C2387}"/>
          </ac:spMkLst>
        </pc:spChg>
        <pc:spChg chg="add">
          <ac:chgData name="Ivana Rako Vuksan" userId="S::ivana.rako2@skole.hr::e9a160ce-3b19-41c4-87a5-e5177424b9f1" providerId="AD" clId="Web-{1B6E90CB-B35F-219F-2D84-0EA4BB3B3303}" dt="2021-11-10T22:49:28.501" v="280"/>
          <ac:spMkLst>
            <pc:docMk/>
            <pc:sldMk cId="3843369004" sldId="265"/>
            <ac:spMk id="11" creationId="{D1EA859B-E555-4109-94F3-6700E046E008}"/>
          </ac:spMkLst>
        </pc:spChg>
        <pc:picChg chg="add mod modCrop">
          <ac:chgData name="Ivana Rako Vuksan" userId="S::ivana.rako2@skole.hr::e9a160ce-3b19-41c4-87a5-e5177424b9f1" providerId="AD" clId="Web-{1B6E90CB-B35F-219F-2D84-0EA4BB3B3303}" dt="2021-11-10T22:50:23.520" v="289" actId="14100"/>
          <ac:picMkLst>
            <pc:docMk/>
            <pc:sldMk cId="3843369004" sldId="265"/>
            <ac:picMk id="4" creationId="{667CA332-4116-41AE-AECC-BCD7EB6088AF}"/>
          </ac:picMkLst>
        </pc:picChg>
      </pc:sldChg>
      <pc:sldChg chg="modSp">
        <pc:chgData name="Ivana Rako Vuksan" userId="S::ivana.rako2@skole.hr::e9a160ce-3b19-41c4-87a5-e5177424b9f1" providerId="AD" clId="Web-{1B6E90CB-B35F-219F-2D84-0EA4BB3B3303}" dt="2021-11-12T19:09:15.933" v="689" actId="14100"/>
        <pc:sldMkLst>
          <pc:docMk/>
          <pc:sldMk cId="1848054614" sldId="266"/>
        </pc:sldMkLst>
        <pc:spChg chg="mod">
          <ac:chgData name="Ivana Rako Vuksan" userId="S::ivana.rako2@skole.hr::e9a160ce-3b19-41c4-87a5-e5177424b9f1" providerId="AD" clId="Web-{1B6E90CB-B35F-219F-2D84-0EA4BB3B3303}" dt="2021-11-12T19:09:15.933" v="689" actId="14100"/>
          <ac:spMkLst>
            <pc:docMk/>
            <pc:sldMk cId="1848054614" sldId="266"/>
            <ac:spMk id="2" creationId="{8505DF5E-E3C3-4014-94DA-26712DC01AA4}"/>
          </ac:spMkLst>
        </pc:spChg>
      </pc:sldChg>
      <pc:sldChg chg="addSp delSp modSp new del mod setBg">
        <pc:chgData name="Ivana Rako Vuksan" userId="S::ivana.rako2@skole.hr::e9a160ce-3b19-41c4-87a5-e5177424b9f1" providerId="AD" clId="Web-{1B6E90CB-B35F-219F-2D84-0EA4BB3B3303}" dt="2021-11-12T19:09:39.262" v="690"/>
        <pc:sldMkLst>
          <pc:docMk/>
          <pc:sldMk cId="1136160242" sldId="267"/>
        </pc:sldMkLst>
        <pc:spChg chg="mod">
          <ac:chgData name="Ivana Rako Vuksan" userId="S::ivana.rako2@skole.hr::e9a160ce-3b19-41c4-87a5-e5177424b9f1" providerId="AD" clId="Web-{1B6E90CB-B35F-219F-2D84-0EA4BB3B3303}" dt="2021-11-10T23:49:29.490" v="590" actId="1076"/>
          <ac:spMkLst>
            <pc:docMk/>
            <pc:sldMk cId="1136160242" sldId="267"/>
            <ac:spMk id="2" creationId="{834EE1F1-84D1-4B70-864D-052E571B99FA}"/>
          </ac:spMkLst>
        </pc:spChg>
        <pc:spChg chg="del">
          <ac:chgData name="Ivana Rako Vuksan" userId="S::ivana.rako2@skole.hr::e9a160ce-3b19-41c4-87a5-e5177424b9f1" providerId="AD" clId="Web-{1B6E90CB-B35F-219F-2D84-0EA4BB3B3303}" dt="2021-11-10T23:24:43.647" v="512"/>
          <ac:spMkLst>
            <pc:docMk/>
            <pc:sldMk cId="1136160242" sldId="267"/>
            <ac:spMk id="3" creationId="{3AD6F9DE-CA74-4D67-B15C-B1E9EB925F42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02:55.642" v="646"/>
          <ac:spMkLst>
            <pc:docMk/>
            <pc:sldMk cId="1136160242" sldId="267"/>
            <ac:spMk id="4" creationId="{777D4CB9-7DC0-4EDA-BDDB-3186E222B77B}"/>
          </ac:spMkLst>
        </pc:spChg>
        <pc:spChg chg="add mod ord">
          <ac:chgData name="Ivana Rako Vuksan" userId="S::ivana.rako2@skole.hr::e9a160ce-3b19-41c4-87a5-e5177424b9f1" providerId="AD" clId="Web-{1B6E90CB-B35F-219F-2D84-0EA4BB3B3303}" dt="2021-11-12T19:03:00.985" v="647" actId="20577"/>
          <ac:spMkLst>
            <pc:docMk/>
            <pc:sldMk cId="1136160242" sldId="267"/>
            <ac:spMk id="5" creationId="{2290EA44-1842-4F0D-AD28-CE7BC5F12D4D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0T23:46:24.585" v="579"/>
          <ac:spMkLst>
            <pc:docMk/>
            <pc:sldMk cId="1136160242" sldId="267"/>
            <ac:spMk id="7" creationId="{94268554-1E41-4413-BBE6-08BAA6C5F678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48:49.219" v="585"/>
          <ac:spMkLst>
            <pc:docMk/>
            <pc:sldMk cId="1136160242" sldId="267"/>
            <ac:spMk id="14" creationId="{352BEC0E-22F8-46D0-9632-375DB541B06C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48:49.219" v="585"/>
          <ac:spMkLst>
            <pc:docMk/>
            <pc:sldMk cId="1136160242" sldId="267"/>
            <ac:spMk id="16" creationId="{3FCFB1DE-0B7E-48CC-BA90-B2AB0889F9D6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49:20.599" v="588"/>
          <ac:spMkLst>
            <pc:docMk/>
            <pc:sldMk cId="1136160242" sldId="267"/>
            <ac:spMk id="18" creationId="{72D05657-94EE-4B2D-BC1B-A1D065063658}"/>
          </ac:spMkLst>
        </pc:spChg>
        <pc:spChg chg="add">
          <ac:chgData name="Ivana Rako Vuksan" userId="S::ivana.rako2@skole.hr::e9a160ce-3b19-41c4-87a5-e5177424b9f1" providerId="AD" clId="Web-{1B6E90CB-B35F-219F-2D84-0EA4BB3B3303}" dt="2021-11-10T23:49:20.599" v="588"/>
          <ac:spMkLst>
            <pc:docMk/>
            <pc:sldMk cId="1136160242" sldId="267"/>
            <ac:spMk id="19" creationId="{7586665A-47B3-4AEE-BC94-15D89FF706B3}"/>
          </ac:spMkLst>
        </pc:spChg>
        <pc:picChg chg="add del mod ord">
          <ac:chgData name="Ivana Rako Vuksan" userId="S::ivana.rako2@skole.hr::e9a160ce-3b19-41c4-87a5-e5177424b9f1" providerId="AD" clId="Web-{1B6E90CB-B35F-219F-2D84-0EA4BB3B3303}" dt="2021-11-10T23:42:56.714" v="565"/>
          <ac:picMkLst>
            <pc:docMk/>
            <pc:sldMk cId="1136160242" sldId="267"/>
            <ac:picMk id="4" creationId="{75AA3C15-0D00-463F-8324-600D42765418}"/>
          </ac:picMkLst>
        </pc:picChg>
        <pc:picChg chg="add del mod ord">
          <ac:chgData name="Ivana Rako Vuksan" userId="S::ivana.rako2@skole.hr::e9a160ce-3b19-41c4-87a5-e5177424b9f1" providerId="AD" clId="Web-{1B6E90CB-B35F-219F-2D84-0EA4BB3B3303}" dt="2021-11-12T19:01:25.248" v="633"/>
          <ac:picMkLst>
            <pc:docMk/>
            <pc:sldMk cId="1136160242" sldId="267"/>
            <ac:picMk id="8" creationId="{7E89FEFF-B566-40F4-BB8F-3AE4C1BB4750}"/>
          </ac:picMkLst>
        </pc:picChg>
        <pc:picChg chg="add del mod">
          <ac:chgData name="Ivana Rako Vuksan" userId="S::ivana.rako2@skole.hr::e9a160ce-3b19-41c4-87a5-e5177424b9f1" providerId="AD" clId="Web-{1B6E90CB-B35F-219F-2D84-0EA4BB3B3303}" dt="2021-11-12T19:01:48.655" v="637"/>
          <ac:picMkLst>
            <pc:docMk/>
            <pc:sldMk cId="1136160242" sldId="267"/>
            <ac:picMk id="9" creationId="{D2039637-82F7-4707-BB85-B624FFC05CC6}"/>
          </ac:picMkLst>
        </pc:picChg>
      </pc:sldChg>
      <pc:sldChg chg="addSp delSp modSp new mod ord setBg">
        <pc:chgData name="Ivana Rako Vuksan" userId="S::ivana.rako2@skole.hr::e9a160ce-3b19-41c4-87a5-e5177424b9f1" providerId="AD" clId="Web-{1B6E90CB-B35F-219F-2D84-0EA4BB3B3303}" dt="2021-11-12T22:32:33.474" v="1033" actId="14100"/>
        <pc:sldMkLst>
          <pc:docMk/>
          <pc:sldMk cId="4033803755" sldId="268"/>
        </pc:sldMkLst>
        <pc:spChg chg="add mod">
          <ac:chgData name="Ivana Rako Vuksan" userId="S::ivana.rako2@skole.hr::e9a160ce-3b19-41c4-87a5-e5177424b9f1" providerId="AD" clId="Web-{1B6E90CB-B35F-219F-2D84-0EA4BB3B3303}" dt="2021-11-12T22:32:33.474" v="1033" actId="14100"/>
          <ac:spMkLst>
            <pc:docMk/>
            <pc:sldMk cId="4033803755" sldId="268"/>
            <ac:spMk id="2" creationId="{15A355DB-75FB-41DD-B917-09D1A24B9963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09:58.778" v="694"/>
          <ac:spMkLst>
            <pc:docMk/>
            <pc:sldMk cId="4033803755" sldId="268"/>
            <ac:spMk id="2" creationId="{F2DDF48D-4685-4BB5-90B5-09EB07909919}"/>
          </ac:spMkLst>
        </pc:spChg>
        <pc:spChg chg="del">
          <ac:chgData name="Ivana Rako Vuksan" userId="S::ivana.rako2@skole.hr::e9a160ce-3b19-41c4-87a5-e5177424b9f1" providerId="AD" clId="Web-{1B6E90CB-B35F-219F-2D84-0EA4BB3B3303}" dt="2021-11-10T23:42:59.339" v="566"/>
          <ac:spMkLst>
            <pc:docMk/>
            <pc:sldMk cId="4033803755" sldId="268"/>
            <ac:spMk id="3" creationId="{307E53F9-4F63-46B2-B84D-998843BA63B9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14:25.175" v="700"/>
          <ac:spMkLst>
            <pc:docMk/>
            <pc:sldMk cId="4033803755" sldId="268"/>
            <ac:spMk id="5" creationId="{B698D1E0-595A-4599-A245-C147982B6007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6" creationId="{AB8C311F-7253-4AED-9701-7FC0708C41C7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09:58.762" v="693"/>
          <ac:spMkLst>
            <pc:docMk/>
            <pc:sldMk cId="4033803755" sldId="268"/>
            <ac:spMk id="9" creationId="{42A4FC2C-047E-45A5-965D-8E1E3BF09BC6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1" creationId="{E2384209-CB15-4CDF-9D31-C44FD9A3F20D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3" creationId="{2633B3B5-CC90-43F0-8714-D31D1F3F0209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5" creationId="{A8D57A06-A426-446D-B02C-A2DC6B62E45E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7" creationId="{1BB867FF-FC45-48F7-8104-F89BE54909F1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8" creationId="{8BB56887-D0D5-4F0C-9E19-7247EB83C8B7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4:22.738" v="699"/>
          <ac:spMkLst>
            <pc:docMk/>
            <pc:sldMk cId="4033803755" sldId="268"/>
            <ac:spMk id="19" creationId="{081E4A58-353D-44AE-B2FC-2A74E2E400F7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8"/>
          <ac:spMkLst>
            <pc:docMk/>
            <pc:sldMk cId="4033803755" sldId="268"/>
            <ac:spMk id="20" creationId="{907EF6B7-1338-4443-8C46-6A318D952DFD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8"/>
          <ac:spMkLst>
            <pc:docMk/>
            <pc:sldMk cId="4033803755" sldId="268"/>
            <ac:spMk id="22" creationId="{DAAE4CDD-124C-4DCF-9584-B6033B545DD5}"/>
          </ac:spMkLst>
        </pc:spChg>
        <pc:spChg chg="add del">
          <ac:chgData name="Ivana Rako Vuksan" userId="S::ivana.rako2@skole.hr::e9a160ce-3b19-41c4-87a5-e5177424b9f1" providerId="AD" clId="Web-{1B6E90CB-B35F-219F-2D84-0EA4BB3B3303}" dt="2021-11-12T19:14:22.738" v="698"/>
          <ac:spMkLst>
            <pc:docMk/>
            <pc:sldMk cId="4033803755" sldId="268"/>
            <ac:spMk id="24" creationId="{081E4A58-353D-44AE-B2FC-2A74E2E400F7}"/>
          </ac:spMkLst>
        </pc:spChg>
        <pc:picChg chg="add del mod ord">
          <ac:chgData name="Ivana Rako Vuksan" userId="S::ivana.rako2@skole.hr::e9a160ce-3b19-41c4-87a5-e5177424b9f1" providerId="AD" clId="Web-{1B6E90CB-B35F-219F-2D84-0EA4BB3B3303}" dt="2021-11-12T19:14:09.519" v="696"/>
          <ac:picMkLst>
            <pc:docMk/>
            <pc:sldMk cId="4033803755" sldId="268"/>
            <ac:picMk id="4" creationId="{AE26E349-80A3-4512-A331-CFE54D1D5007}"/>
          </ac:picMkLst>
        </pc:picChg>
        <pc:picChg chg="add mod ord">
          <ac:chgData name="Ivana Rako Vuksan" userId="S::ivana.rako2@skole.hr::e9a160ce-3b19-41c4-87a5-e5177424b9f1" providerId="AD" clId="Web-{1B6E90CB-B35F-219F-2D84-0EA4BB3B3303}" dt="2021-11-12T22:30:18.388" v="1005" actId="1076"/>
          <ac:picMkLst>
            <pc:docMk/>
            <pc:sldMk cId="4033803755" sldId="268"/>
            <ac:picMk id="7" creationId="{1137A167-9A99-4245-9560-961602ACCBAC}"/>
          </ac:picMkLst>
        </pc:picChg>
      </pc:sldChg>
      <pc:sldChg chg="addSp delSp modSp add replId">
        <pc:chgData name="Ivana Rako Vuksan" userId="S::ivana.rako2@skole.hr::e9a160ce-3b19-41c4-87a5-e5177424b9f1" providerId="AD" clId="Web-{1B6E90CB-B35F-219F-2D84-0EA4BB3B3303}" dt="2021-11-12T22:22:02.907" v="897" actId="20577"/>
        <pc:sldMkLst>
          <pc:docMk/>
          <pc:sldMk cId="563192481" sldId="269"/>
        </pc:sldMkLst>
        <pc:spChg chg="mod">
          <ac:chgData name="Ivana Rako Vuksan" userId="S::ivana.rako2@skole.hr::e9a160ce-3b19-41c4-87a5-e5177424b9f1" providerId="AD" clId="Web-{1B6E90CB-B35F-219F-2D84-0EA4BB3B3303}" dt="2021-11-12T22:22:02.907" v="897" actId="20577"/>
          <ac:spMkLst>
            <pc:docMk/>
            <pc:sldMk cId="563192481" sldId="269"/>
            <ac:spMk id="2" creationId="{E7ADC9C3-A90D-4AAC-990E-7C752A29FAAC}"/>
          </ac:spMkLst>
        </pc:spChg>
        <pc:spChg chg="mod">
          <ac:chgData name="Ivana Rako Vuksan" userId="S::ivana.rako2@skole.hr::e9a160ce-3b19-41c4-87a5-e5177424b9f1" providerId="AD" clId="Web-{1B6E90CB-B35F-219F-2D84-0EA4BB3B3303}" dt="2021-11-12T22:21:29.280" v="895" actId="20577"/>
          <ac:spMkLst>
            <pc:docMk/>
            <pc:sldMk cId="563192481" sldId="269"/>
            <ac:spMk id="3" creationId="{7D366CE0-8BDF-4503-8C01-18DEFAFB636F}"/>
          </ac:spMkLst>
        </pc:spChg>
        <pc:picChg chg="add mod">
          <ac:chgData name="Ivana Rako Vuksan" userId="S::ivana.rako2@skole.hr::e9a160ce-3b19-41c4-87a5-e5177424b9f1" providerId="AD" clId="Web-{1B6E90CB-B35F-219F-2D84-0EA4BB3B3303}" dt="2021-11-12T19:04:18.253" v="655" actId="14100"/>
          <ac:picMkLst>
            <pc:docMk/>
            <pc:sldMk cId="563192481" sldId="269"/>
            <ac:picMk id="4" creationId="{38D2E862-239C-4C15-871D-296DB6909370}"/>
          </ac:picMkLst>
        </pc:picChg>
        <pc:picChg chg="del">
          <ac:chgData name="Ivana Rako Vuksan" userId="S::ivana.rako2@skole.hr::e9a160ce-3b19-41c4-87a5-e5177424b9f1" providerId="AD" clId="Web-{1B6E90CB-B35F-219F-2D84-0EA4BB3B3303}" dt="2021-11-12T19:01:28.233" v="634"/>
          <ac:picMkLst>
            <pc:docMk/>
            <pc:sldMk cId="563192481" sldId="269"/>
            <ac:picMk id="5" creationId="{8C8B56C7-588E-4E39-8306-220E98864D18}"/>
          </ac:picMkLst>
        </pc:picChg>
        <pc:picChg chg="del">
          <ac:chgData name="Ivana Rako Vuksan" userId="S::ivana.rako2@skole.hr::e9a160ce-3b19-41c4-87a5-e5177424b9f1" providerId="AD" clId="Web-{1B6E90CB-B35F-219F-2D84-0EA4BB3B3303}" dt="2021-11-12T19:01:51.577" v="638"/>
          <ac:picMkLst>
            <pc:docMk/>
            <pc:sldMk cId="563192481" sldId="269"/>
            <ac:picMk id="6" creationId="{66143043-AD75-45BA-A9A6-78FF6C2E610D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19:07:22.617" v="679" actId="1076"/>
          <ac:picMkLst>
            <pc:docMk/>
            <pc:sldMk cId="563192481" sldId="269"/>
            <ac:picMk id="7" creationId="{2FC24561-D6D1-4523-A2E8-5158E08C665B}"/>
          </ac:picMkLst>
        </pc:picChg>
      </pc:sldChg>
      <pc:sldChg chg="addSp delSp modSp new del mod setBg">
        <pc:chgData name="Ivana Rako Vuksan" userId="S::ivana.rako2@skole.hr::e9a160ce-3b19-41c4-87a5-e5177424b9f1" providerId="AD" clId="Web-{1B6E90CB-B35F-219F-2D84-0EA4BB3B3303}" dt="2021-11-12T19:20:05.904" v="777"/>
        <pc:sldMkLst>
          <pc:docMk/>
          <pc:sldMk cId="1079094523" sldId="270"/>
        </pc:sldMkLst>
        <pc:spChg chg="mod">
          <ac:chgData name="Ivana Rako Vuksan" userId="S::ivana.rako2@skole.hr::e9a160ce-3b19-41c4-87a5-e5177424b9f1" providerId="AD" clId="Web-{1B6E90CB-B35F-219F-2D84-0EA4BB3B3303}" dt="2021-11-12T19:19:47.981" v="776" actId="20577"/>
          <ac:spMkLst>
            <pc:docMk/>
            <pc:sldMk cId="1079094523" sldId="270"/>
            <ac:spMk id="2" creationId="{FCE5CEEA-B4AC-403D-A9C0-A0ACE521F26C}"/>
          </ac:spMkLst>
        </pc:spChg>
        <pc:spChg chg="del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3" creationId="{DCF57E26-D6D4-42B7-81D2-514C59A0DAE5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8" creationId="{4E1BEB12-92AF-4445-98AD-4C7756E7C93B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10" creationId="{D0522C2C-7B5C-48A7-A969-03941E5D2E76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12" creationId="{9C682A1A-5B2D-4111-BBD6-620165633E5B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14" creationId="{D6EE29F2-D77F-4BD0-A20B-334D316A1C9D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19:22.683" v="765"/>
          <ac:spMkLst>
            <pc:docMk/>
            <pc:sldMk cId="1079094523" sldId="270"/>
            <ac:spMk id="16" creationId="{22D09ED2-868F-42C6-866E-F92E0CEF314F}"/>
          </ac:spMkLst>
        </pc:spChg>
      </pc:sldChg>
      <pc:sldChg chg="addSp delSp modSp new mod setBg">
        <pc:chgData name="Ivana Rako Vuksan" userId="S::ivana.rako2@skole.hr::e9a160ce-3b19-41c4-87a5-e5177424b9f1" providerId="AD" clId="Web-{1B6E90CB-B35F-219F-2D84-0EA4BB3B3303}" dt="2021-11-12T19:30:49.350" v="860" actId="1076"/>
        <pc:sldMkLst>
          <pc:docMk/>
          <pc:sldMk cId="2534076965" sldId="270"/>
        </pc:sldMkLst>
        <pc:spChg chg="del mod">
          <ac:chgData name="Ivana Rako Vuksan" userId="S::ivana.rako2@skole.hr::e9a160ce-3b19-41c4-87a5-e5177424b9f1" providerId="AD" clId="Web-{1B6E90CB-B35F-219F-2D84-0EA4BB3B3303}" dt="2021-11-12T19:23:43.789" v="792"/>
          <ac:spMkLst>
            <pc:docMk/>
            <pc:sldMk cId="2534076965" sldId="270"/>
            <ac:spMk id="2" creationId="{B6188A13-4016-4289-BF9A-DE6B28A45863}"/>
          </ac:spMkLst>
        </pc:spChg>
        <pc:spChg chg="mod">
          <ac:chgData name="Ivana Rako Vuksan" userId="S::ivana.rako2@skole.hr::e9a160ce-3b19-41c4-87a5-e5177424b9f1" providerId="AD" clId="Web-{1B6E90CB-B35F-219F-2D84-0EA4BB3B3303}" dt="2021-11-12T19:30:46.131" v="858" actId="1076"/>
          <ac:spMkLst>
            <pc:docMk/>
            <pc:sldMk cId="2534076965" sldId="270"/>
            <ac:spMk id="3" creationId="{E1B3FC16-54A3-4DF3-B0C9-B1B278867DB6}"/>
          </ac:spMkLst>
        </pc:spChg>
        <pc:spChg chg="add del mod">
          <ac:chgData name="Ivana Rako Vuksan" userId="S::ivana.rako2@skole.hr::e9a160ce-3b19-41c4-87a5-e5177424b9f1" providerId="AD" clId="Web-{1B6E90CB-B35F-219F-2D84-0EA4BB3B3303}" dt="2021-11-12T19:24:32.916" v="801"/>
          <ac:spMkLst>
            <pc:docMk/>
            <pc:sldMk cId="2534076965" sldId="270"/>
            <ac:spMk id="6" creationId="{20C40334-C398-4E99-A483-D41A7D595E21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20:16.591" v="779"/>
          <ac:spMkLst>
            <pc:docMk/>
            <pc:sldMk cId="2534076965" sldId="270"/>
            <ac:spMk id="8" creationId="{1BB867FF-FC45-48F7-8104-F89BE54909F1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20:16.591" v="779"/>
          <ac:spMkLst>
            <pc:docMk/>
            <pc:sldMk cId="2534076965" sldId="270"/>
            <ac:spMk id="10" creationId="{8BB56887-D0D5-4F0C-9E19-7247EB83C8B7}"/>
          </ac:spMkLst>
        </pc:spChg>
        <pc:spChg chg="add">
          <ac:chgData name="Ivana Rako Vuksan" userId="S::ivana.rako2@skole.hr::e9a160ce-3b19-41c4-87a5-e5177424b9f1" providerId="AD" clId="Web-{1B6E90CB-B35F-219F-2D84-0EA4BB3B3303}" dt="2021-11-12T19:20:16.591" v="779"/>
          <ac:spMkLst>
            <pc:docMk/>
            <pc:sldMk cId="2534076965" sldId="270"/>
            <ac:spMk id="12" creationId="{081E4A58-353D-44AE-B2FC-2A74E2E400F7}"/>
          </ac:spMkLst>
        </pc:spChg>
        <pc:picChg chg="add mod modCrop">
          <ac:chgData name="Ivana Rako Vuksan" userId="S::ivana.rako2@skole.hr::e9a160ce-3b19-41c4-87a5-e5177424b9f1" providerId="AD" clId="Web-{1B6E90CB-B35F-219F-2D84-0EA4BB3B3303}" dt="2021-11-12T19:27:05.670" v="826" actId="1076"/>
          <ac:picMkLst>
            <pc:docMk/>
            <pc:sldMk cId="2534076965" sldId="270"/>
            <ac:picMk id="4" creationId="{E86AFD5A-9461-4070-91B2-74A01BD068B6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19:30:49.350" v="860" actId="1076"/>
          <ac:picMkLst>
            <pc:docMk/>
            <pc:sldMk cId="2534076965" sldId="270"/>
            <ac:picMk id="5" creationId="{76AA99A4-0EDD-47ED-A8F5-26E3B04CE0B5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19:27:03.607" v="825" actId="1076"/>
          <ac:picMkLst>
            <pc:docMk/>
            <pc:sldMk cId="2534076965" sldId="270"/>
            <ac:picMk id="7" creationId="{4380AD4F-6915-4AAA-B985-C7516834D606}"/>
          </ac:picMkLst>
        </pc:picChg>
      </pc:sldChg>
      <pc:sldChg chg="addSp delSp modSp add replId">
        <pc:chgData name="Ivana Rako Vuksan" userId="S::ivana.rako2@skole.hr::e9a160ce-3b19-41c4-87a5-e5177424b9f1" providerId="AD" clId="Web-{1B6E90CB-B35F-219F-2D84-0EA4BB3B3303}" dt="2021-11-12T22:45:47.249" v="1165" actId="1076"/>
        <pc:sldMkLst>
          <pc:docMk/>
          <pc:sldMk cId="1330240942" sldId="271"/>
        </pc:sldMkLst>
        <pc:spChg chg="mod">
          <ac:chgData name="Ivana Rako Vuksan" userId="S::ivana.rako2@skole.hr::e9a160ce-3b19-41c4-87a5-e5177424b9f1" providerId="AD" clId="Web-{1B6E90CB-B35F-219F-2D84-0EA4BB3B3303}" dt="2021-11-12T22:35:10.876" v="1050" actId="20577"/>
          <ac:spMkLst>
            <pc:docMk/>
            <pc:sldMk cId="1330240942" sldId="271"/>
            <ac:spMk id="2" creationId="{E7ADC9C3-A90D-4AAC-990E-7C752A29FAAC}"/>
          </ac:spMkLst>
        </pc:spChg>
        <pc:spChg chg="mod">
          <ac:chgData name="Ivana Rako Vuksan" userId="S::ivana.rako2@skole.hr::e9a160ce-3b19-41c4-87a5-e5177424b9f1" providerId="AD" clId="Web-{1B6E90CB-B35F-219F-2D84-0EA4BB3B3303}" dt="2021-11-12T22:45:09.559" v="1156" actId="1076"/>
          <ac:spMkLst>
            <pc:docMk/>
            <pc:sldMk cId="1330240942" sldId="271"/>
            <ac:spMk id="3" creationId="{7D366CE0-8BDF-4503-8C01-18DEFAFB636F}"/>
          </ac:spMkLst>
        </pc:spChg>
        <pc:picChg chg="del">
          <ac:chgData name="Ivana Rako Vuksan" userId="S::ivana.rako2@skole.hr::e9a160ce-3b19-41c4-87a5-e5177424b9f1" providerId="AD" clId="Web-{1B6E90CB-B35F-219F-2D84-0EA4BB3B3303}" dt="2021-11-12T22:36:28.168" v="1079"/>
          <ac:picMkLst>
            <pc:docMk/>
            <pc:sldMk cId="1330240942" sldId="271"/>
            <ac:picMk id="4" creationId="{38D2E862-239C-4C15-871D-296DB6909370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22:45:47.249" v="1165" actId="1076"/>
          <ac:picMkLst>
            <pc:docMk/>
            <pc:sldMk cId="1330240942" sldId="271"/>
            <ac:picMk id="5" creationId="{889E66BD-E00F-4A1E-9D7D-623741CF41F4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22:45:43.374" v="1162" actId="1076"/>
          <ac:picMkLst>
            <pc:docMk/>
            <pc:sldMk cId="1330240942" sldId="271"/>
            <ac:picMk id="6" creationId="{ADBF1BC0-76BA-4990-9BDF-93C64AD22F5E}"/>
          </ac:picMkLst>
        </pc:picChg>
        <pc:picChg chg="del">
          <ac:chgData name="Ivana Rako Vuksan" userId="S::ivana.rako2@skole.hr::e9a160ce-3b19-41c4-87a5-e5177424b9f1" providerId="AD" clId="Web-{1B6E90CB-B35F-219F-2D84-0EA4BB3B3303}" dt="2021-11-12T22:36:28.980" v="1080"/>
          <ac:picMkLst>
            <pc:docMk/>
            <pc:sldMk cId="1330240942" sldId="271"/>
            <ac:picMk id="7" creationId="{2FC24561-D6D1-4523-A2E8-5158E08C665B}"/>
          </ac:picMkLst>
        </pc:picChg>
      </pc:sldChg>
      <pc:sldChg chg="addSp delSp modSp new mod setBg">
        <pc:chgData name="Ivana Rako Vuksan" userId="S::ivana.rako2@skole.hr::e9a160ce-3b19-41c4-87a5-e5177424b9f1" providerId="AD" clId="Web-{1B6E90CB-B35F-219F-2D84-0EA4BB3B3303}" dt="2021-11-12T22:44:18.635" v="1155" actId="20577"/>
        <pc:sldMkLst>
          <pc:docMk/>
          <pc:sldMk cId="3743484364" sldId="272"/>
        </pc:sldMkLst>
        <pc:spChg chg="del">
          <ac:chgData name="Ivana Rako Vuksan" userId="S::ivana.rako2@skole.hr::e9a160ce-3b19-41c4-87a5-e5177424b9f1" providerId="AD" clId="Web-{1B6E90CB-B35F-219F-2D84-0EA4BB3B3303}" dt="2021-11-12T22:39:36.072" v="1096"/>
          <ac:spMkLst>
            <pc:docMk/>
            <pc:sldMk cId="3743484364" sldId="272"/>
            <ac:spMk id="2" creationId="{F9D7FCB9-293D-42F2-B5CD-B5A0A21E2B56}"/>
          </ac:spMkLst>
        </pc:spChg>
        <pc:spChg chg="mod ord">
          <ac:chgData name="Ivana Rako Vuksan" userId="S::ivana.rako2@skole.hr::e9a160ce-3b19-41c4-87a5-e5177424b9f1" providerId="AD" clId="Web-{1B6E90CB-B35F-219F-2D84-0EA4BB3B3303}" dt="2021-11-12T22:44:18.635" v="1155" actId="20577"/>
          <ac:spMkLst>
            <pc:docMk/>
            <pc:sldMk cId="3743484364" sldId="272"/>
            <ac:spMk id="3" creationId="{3B493BC4-B12B-4389-B91E-A1D959D7E07B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4:09.212" v="1154"/>
          <ac:spMkLst>
            <pc:docMk/>
            <pc:sldMk cId="3743484364" sldId="272"/>
            <ac:spMk id="12" creationId="{93062723-6941-4ABE-8146-AC6FA530BA4C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4:09.212" v="1154"/>
          <ac:spMkLst>
            <pc:docMk/>
            <pc:sldMk cId="3743484364" sldId="272"/>
            <ac:spMk id="14" creationId="{917859B3-4C91-478D-929D-BB6433F90849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4:09.212" v="1154"/>
          <ac:spMkLst>
            <pc:docMk/>
            <pc:sldMk cId="3743484364" sldId="272"/>
            <ac:spMk id="16" creationId="{6283FBD2-A663-469F-855C-06D86E3C1161}"/>
          </ac:spMkLst>
        </pc:spChg>
        <pc:spChg chg="add">
          <ac:chgData name="Ivana Rako Vuksan" userId="S::ivana.rako2@skole.hr::e9a160ce-3b19-41c4-87a5-e5177424b9f1" providerId="AD" clId="Web-{1B6E90CB-B35F-219F-2D84-0EA4BB3B3303}" dt="2021-11-12T22:44:09.212" v="1154"/>
          <ac:spMkLst>
            <pc:docMk/>
            <pc:sldMk cId="3743484364" sldId="272"/>
            <ac:spMk id="18" creationId="{8A1279FC-7441-4E55-B082-2774E6316482}"/>
          </ac:spMkLst>
        </pc:spChg>
        <pc:picChg chg="add mod ord">
          <ac:chgData name="Ivana Rako Vuksan" userId="S::ivana.rako2@skole.hr::e9a160ce-3b19-41c4-87a5-e5177424b9f1" providerId="AD" clId="Web-{1B6E90CB-B35F-219F-2D84-0EA4BB3B3303}" dt="2021-11-12T22:44:09.212" v="1154"/>
          <ac:picMkLst>
            <pc:docMk/>
            <pc:sldMk cId="3743484364" sldId="272"/>
            <ac:picMk id="4" creationId="{1DBF856A-2F20-4EBA-BBF5-79F798D108E6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22:44:09.212" v="1154"/>
          <ac:picMkLst>
            <pc:docMk/>
            <pc:sldMk cId="3743484364" sldId="272"/>
            <ac:picMk id="5" creationId="{BBCFADFC-5597-4DF8-8E36-5A5E3B5B2C7D}"/>
          </ac:picMkLst>
        </pc:picChg>
        <pc:picChg chg="add mod ord">
          <ac:chgData name="Ivana Rako Vuksan" userId="S::ivana.rako2@skole.hr::e9a160ce-3b19-41c4-87a5-e5177424b9f1" providerId="AD" clId="Web-{1B6E90CB-B35F-219F-2D84-0EA4BB3B3303}" dt="2021-11-12T22:44:09.212" v="1154"/>
          <ac:picMkLst>
            <pc:docMk/>
            <pc:sldMk cId="3743484364" sldId="272"/>
            <ac:picMk id="6" creationId="{14894C06-D293-4603-BF5E-FB593176037C}"/>
          </ac:picMkLst>
        </pc:picChg>
        <pc:picChg chg="add mod">
          <ac:chgData name="Ivana Rako Vuksan" userId="S::ivana.rako2@skole.hr::e9a160ce-3b19-41c4-87a5-e5177424b9f1" providerId="AD" clId="Web-{1B6E90CB-B35F-219F-2D84-0EA4BB3B3303}" dt="2021-11-12T22:44:09.212" v="1154"/>
          <ac:picMkLst>
            <pc:docMk/>
            <pc:sldMk cId="3743484364" sldId="272"/>
            <ac:picMk id="7" creationId="{432C5FCB-1F97-4A92-B317-3526A28E5AA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DE5ED-2252-47F3-84B6-1CE908AB5A9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9EF778-7C0A-4FEE-A8C3-F051C10CDDF5}">
      <dgm:prSet/>
      <dgm:spPr/>
      <dgm:t>
        <a:bodyPr/>
        <a:lstStyle/>
        <a:p>
          <a:r>
            <a:rPr lang="hr-HR" dirty="0" err="1"/>
            <a:t>What</a:t>
          </a:r>
          <a:r>
            <a:rPr lang="hr-HR" dirty="0"/>
            <a:t> </a:t>
          </a:r>
          <a:r>
            <a:rPr lang="hr-HR" dirty="0" err="1"/>
            <a:t>is</a:t>
          </a:r>
          <a:r>
            <a:rPr lang="hr-HR" dirty="0"/>
            <a:t> </a:t>
          </a:r>
          <a:r>
            <a:rPr lang="hr-HR" dirty="0" err="1"/>
            <a:t>advertising</a:t>
          </a:r>
          <a:r>
            <a:rPr lang="hr-HR" dirty="0"/>
            <a:t>?</a:t>
          </a:r>
          <a:endParaRPr lang="en-US" dirty="0"/>
        </a:p>
      </dgm:t>
    </dgm:pt>
    <dgm:pt modelId="{D63CA126-3E52-417E-AF55-7E2B2E03E13F}" type="parTrans" cxnId="{CE89EB73-7389-421F-BFA4-F981D5BD2DDA}">
      <dgm:prSet/>
      <dgm:spPr/>
      <dgm:t>
        <a:bodyPr/>
        <a:lstStyle/>
        <a:p>
          <a:endParaRPr lang="en-US"/>
        </a:p>
      </dgm:t>
    </dgm:pt>
    <dgm:pt modelId="{A9684C68-F139-4594-97A6-6D0C554421D7}" type="sibTrans" cxnId="{CE89EB73-7389-421F-BFA4-F981D5BD2DDA}">
      <dgm:prSet/>
      <dgm:spPr/>
      <dgm:t>
        <a:bodyPr/>
        <a:lstStyle/>
        <a:p>
          <a:endParaRPr lang="en-US"/>
        </a:p>
      </dgm:t>
    </dgm:pt>
    <dgm:pt modelId="{86A99C13-FCBA-4358-BDEA-6AF92E998CE1}">
      <dgm:prSet/>
      <dgm:spPr/>
      <dgm:t>
        <a:bodyPr/>
        <a:lstStyle/>
        <a:p>
          <a:r>
            <a:rPr lang="hr-HR" dirty="0" err="1"/>
            <a:t>The</a:t>
          </a:r>
          <a:r>
            <a:rPr lang="hr-HR" dirty="0"/>
            <a:t> </a:t>
          </a:r>
          <a:r>
            <a:rPr lang="hr-HR" dirty="0" err="1"/>
            <a:t>importance</a:t>
          </a:r>
          <a:r>
            <a:rPr lang="hr-HR" dirty="0"/>
            <a:t> </a:t>
          </a:r>
          <a:r>
            <a:rPr lang="hr-HR" dirty="0" err="1"/>
            <a:t>of</a:t>
          </a:r>
          <a:r>
            <a:rPr lang="hr-HR" dirty="0"/>
            <a:t> </a:t>
          </a:r>
          <a:r>
            <a:rPr lang="hr-HR" dirty="0" err="1"/>
            <a:t>advertising</a:t>
          </a:r>
          <a:r>
            <a:rPr lang="hr-HR" dirty="0"/>
            <a:t> </a:t>
          </a:r>
          <a:r>
            <a:rPr lang="hr-HR" dirty="0" err="1"/>
            <a:t>in</a:t>
          </a:r>
          <a:r>
            <a:rPr lang="hr-HR" dirty="0"/>
            <a:t> </a:t>
          </a:r>
          <a:r>
            <a:rPr lang="hr-HR" dirty="0" err="1"/>
            <a:t>our</a:t>
          </a:r>
          <a:r>
            <a:rPr lang="hr-HR" dirty="0"/>
            <a:t> </a:t>
          </a:r>
          <a:r>
            <a:rPr lang="hr-HR" dirty="0" err="1"/>
            <a:t>lives</a:t>
          </a:r>
          <a:endParaRPr lang="en-US" dirty="0"/>
        </a:p>
      </dgm:t>
    </dgm:pt>
    <dgm:pt modelId="{8FCBE4AF-CEE2-42D9-AEFC-F7A1A6AD0354}" type="parTrans" cxnId="{61687247-D291-4FF8-874E-A0AB9A12767B}">
      <dgm:prSet/>
      <dgm:spPr/>
      <dgm:t>
        <a:bodyPr/>
        <a:lstStyle/>
        <a:p>
          <a:endParaRPr lang="en-US"/>
        </a:p>
      </dgm:t>
    </dgm:pt>
    <dgm:pt modelId="{456AF7D1-41CC-4219-8631-E18E9137441D}" type="sibTrans" cxnId="{61687247-D291-4FF8-874E-A0AB9A12767B}">
      <dgm:prSet/>
      <dgm:spPr/>
      <dgm:t>
        <a:bodyPr/>
        <a:lstStyle/>
        <a:p>
          <a:endParaRPr lang="en-US"/>
        </a:p>
      </dgm:t>
    </dgm:pt>
    <dgm:pt modelId="{B58AF141-5563-48D7-BB5C-2765C2F49CEF}">
      <dgm:prSet/>
      <dgm:spPr/>
      <dgm:t>
        <a:bodyPr/>
        <a:lstStyle/>
        <a:p>
          <a:r>
            <a:rPr lang="hr-HR" dirty="0"/>
            <a:t>An </a:t>
          </a:r>
          <a:r>
            <a:rPr lang="hr-HR" dirty="0" err="1"/>
            <a:t>advertisement</a:t>
          </a:r>
          <a:r>
            <a:rPr lang="hr-HR" dirty="0"/>
            <a:t>: </a:t>
          </a:r>
          <a:r>
            <a:rPr lang="hr-HR" dirty="0" err="1"/>
            <a:t>information</a:t>
          </a:r>
          <a:r>
            <a:rPr lang="hr-HR" dirty="0"/>
            <a:t> </a:t>
          </a:r>
          <a:r>
            <a:rPr lang="hr-HR" dirty="0" err="1"/>
            <a:t>and</a:t>
          </a:r>
          <a:r>
            <a:rPr lang="hr-HR" dirty="0"/>
            <a:t> influence</a:t>
          </a:r>
          <a:endParaRPr lang="en-US" dirty="0"/>
        </a:p>
      </dgm:t>
    </dgm:pt>
    <dgm:pt modelId="{24DA1355-D1BD-4B8B-B0D3-A511C29F312F}" type="parTrans" cxnId="{530D4DFF-E22D-4CA0-A997-2D32E733E834}">
      <dgm:prSet/>
      <dgm:spPr/>
      <dgm:t>
        <a:bodyPr/>
        <a:lstStyle/>
        <a:p>
          <a:endParaRPr lang="en-US"/>
        </a:p>
      </dgm:t>
    </dgm:pt>
    <dgm:pt modelId="{36F53E3A-48D1-487F-9097-C3CB03B324A8}" type="sibTrans" cxnId="{530D4DFF-E22D-4CA0-A997-2D32E733E834}">
      <dgm:prSet/>
      <dgm:spPr/>
      <dgm:t>
        <a:bodyPr/>
        <a:lstStyle/>
        <a:p>
          <a:endParaRPr lang="en-US"/>
        </a:p>
      </dgm:t>
    </dgm:pt>
    <dgm:pt modelId="{B61DB50A-BB3B-4BBF-87A1-1B12ADB73FBC}">
      <dgm:prSet/>
      <dgm:spPr/>
      <dgm:t>
        <a:bodyPr/>
        <a:lstStyle/>
        <a:p>
          <a:r>
            <a:rPr lang="hr-HR" dirty="0" err="1"/>
            <a:t>What</a:t>
          </a:r>
          <a:r>
            <a:rPr lang="hr-HR" dirty="0"/>
            <a:t> </a:t>
          </a:r>
          <a:r>
            <a:rPr lang="hr-HR" dirty="0" err="1"/>
            <a:t>elements</a:t>
          </a:r>
          <a:r>
            <a:rPr lang="hr-HR" dirty="0"/>
            <a:t> are </a:t>
          </a:r>
          <a:r>
            <a:rPr lang="hr-HR" dirty="0" err="1"/>
            <a:t>involved</a:t>
          </a:r>
          <a:r>
            <a:rPr lang="hr-HR" dirty="0"/>
            <a:t> </a:t>
          </a:r>
          <a:r>
            <a:rPr lang="hr-HR" dirty="0" err="1"/>
            <a:t>in</a:t>
          </a:r>
          <a:r>
            <a:rPr lang="hr-HR" dirty="0"/>
            <a:t> </a:t>
          </a:r>
          <a:r>
            <a:rPr lang="hr-HR" dirty="0" err="1"/>
            <a:t>advertising</a:t>
          </a:r>
          <a:r>
            <a:rPr lang="hr-HR" dirty="0"/>
            <a:t>? </a:t>
          </a:r>
          <a:endParaRPr lang="en-US" dirty="0"/>
        </a:p>
      </dgm:t>
    </dgm:pt>
    <dgm:pt modelId="{D248B90D-22C2-4009-909D-72B04064C2AB}" type="parTrans" cxnId="{D2717261-B517-4C81-B9CA-F8AF53A6302C}">
      <dgm:prSet/>
      <dgm:spPr/>
      <dgm:t>
        <a:bodyPr/>
        <a:lstStyle/>
        <a:p>
          <a:endParaRPr lang="en-US"/>
        </a:p>
      </dgm:t>
    </dgm:pt>
    <dgm:pt modelId="{67D04454-AA5E-4EDF-9F71-5D1870F446CE}" type="sibTrans" cxnId="{D2717261-B517-4C81-B9CA-F8AF53A6302C}">
      <dgm:prSet/>
      <dgm:spPr/>
      <dgm:t>
        <a:bodyPr/>
        <a:lstStyle/>
        <a:p>
          <a:endParaRPr lang="en-US"/>
        </a:p>
      </dgm:t>
    </dgm:pt>
    <dgm:pt modelId="{7FCE72BF-164E-4E0E-B388-ABB4AFC8F6F9}">
      <dgm:prSet/>
      <dgm:spPr/>
      <dgm:t>
        <a:bodyPr/>
        <a:lstStyle/>
        <a:p>
          <a:r>
            <a:rPr lang="hr-HR" dirty="0"/>
            <a:t>Target </a:t>
          </a:r>
          <a:r>
            <a:rPr lang="hr-HR" dirty="0" err="1"/>
            <a:t>audience</a:t>
          </a:r>
          <a:endParaRPr lang="en-US" dirty="0" err="1"/>
        </a:p>
      </dgm:t>
    </dgm:pt>
    <dgm:pt modelId="{C1D08B60-28BB-4074-95DA-D6D2FB48FC28}" type="parTrans" cxnId="{784E76A7-FE9C-43CB-8EA9-108571A1171D}">
      <dgm:prSet/>
      <dgm:spPr/>
      <dgm:t>
        <a:bodyPr/>
        <a:lstStyle/>
        <a:p>
          <a:endParaRPr lang="en-US"/>
        </a:p>
      </dgm:t>
    </dgm:pt>
    <dgm:pt modelId="{4D7DAB05-437E-42BC-A16D-26F814309013}" type="sibTrans" cxnId="{784E76A7-FE9C-43CB-8EA9-108571A1171D}">
      <dgm:prSet/>
      <dgm:spPr/>
      <dgm:t>
        <a:bodyPr/>
        <a:lstStyle/>
        <a:p>
          <a:endParaRPr lang="en-US"/>
        </a:p>
      </dgm:t>
    </dgm:pt>
    <dgm:pt modelId="{6DA6A186-7817-4094-A500-6DC0E3B69A50}">
      <dgm:prSet phldr="0"/>
      <dgm:spPr/>
      <dgm:t>
        <a:bodyPr/>
        <a:lstStyle/>
        <a:p>
          <a:pPr rtl="0"/>
          <a:r>
            <a:rPr lang="hr-HR" dirty="0">
              <a:latin typeface="Calibri Light" panose="020F0302020204030204"/>
            </a:rPr>
            <a:t>Am I a </a:t>
          </a:r>
          <a:r>
            <a:rPr lang="hr-HR" dirty="0" err="1">
              <a:latin typeface="Calibri Light" panose="020F0302020204030204"/>
            </a:rPr>
            <a:t>responsible</a:t>
          </a:r>
          <a:r>
            <a:rPr lang="hr-HR" dirty="0">
              <a:latin typeface="Calibri Light" panose="020F0302020204030204"/>
            </a:rPr>
            <a:t> </a:t>
          </a:r>
          <a:r>
            <a:rPr lang="hr-HR" dirty="0" err="1">
              <a:latin typeface="Calibri Light" panose="020F0302020204030204"/>
            </a:rPr>
            <a:t>consumer</a:t>
          </a:r>
          <a:r>
            <a:rPr lang="hr-HR" dirty="0">
              <a:latin typeface="Calibri Light" panose="020F0302020204030204"/>
            </a:rPr>
            <a:t>?</a:t>
          </a:r>
        </a:p>
      </dgm:t>
    </dgm:pt>
    <dgm:pt modelId="{8D94F254-9F5C-47D6-B719-CAC3D519624A}" type="parTrans" cxnId="{37F521C6-9112-4235-B776-2DA369138204}">
      <dgm:prSet/>
      <dgm:spPr/>
    </dgm:pt>
    <dgm:pt modelId="{70344CF3-41D3-4BB9-9644-4E1DFF247B8B}" type="sibTrans" cxnId="{37F521C6-9112-4235-B776-2DA369138204}">
      <dgm:prSet/>
      <dgm:spPr/>
    </dgm:pt>
    <dgm:pt modelId="{849DF001-98B0-471B-9005-7888022E721A}">
      <dgm:prSet phldr="0"/>
      <dgm:spPr/>
      <dgm:t>
        <a:bodyPr/>
        <a:lstStyle/>
        <a:p>
          <a:pPr rtl="0"/>
          <a:r>
            <a:rPr lang="hr-HR" dirty="0" err="1">
              <a:latin typeface="Calibri Light" panose="020F0302020204030204"/>
            </a:rPr>
            <a:t>Discrimination</a:t>
          </a:r>
          <a:r>
            <a:rPr lang="hr-HR" dirty="0">
              <a:latin typeface="Calibri Light" panose="020F0302020204030204"/>
            </a:rPr>
            <a:t> </a:t>
          </a:r>
          <a:r>
            <a:rPr lang="hr-HR" dirty="0" err="1">
              <a:latin typeface="Calibri Light" panose="020F0302020204030204"/>
            </a:rPr>
            <a:t>in</a:t>
          </a:r>
          <a:r>
            <a:rPr lang="hr-HR" dirty="0">
              <a:latin typeface="Calibri Light" panose="020F0302020204030204"/>
            </a:rPr>
            <a:t> </a:t>
          </a:r>
          <a:r>
            <a:rPr lang="hr-HR" dirty="0" err="1">
              <a:latin typeface="Calibri Light" panose="020F0302020204030204"/>
            </a:rPr>
            <a:t>advertisements</a:t>
          </a:r>
        </a:p>
      </dgm:t>
    </dgm:pt>
    <dgm:pt modelId="{098063F1-1A54-40A6-9FB8-93921C86719E}" type="parTrans" cxnId="{97598BD1-601C-469B-B913-5AC75A8EAAEA}">
      <dgm:prSet/>
      <dgm:spPr/>
    </dgm:pt>
    <dgm:pt modelId="{D27ADA4C-389E-45A8-B3AF-12BD313E53EA}" type="sibTrans" cxnId="{97598BD1-601C-469B-B913-5AC75A8EAAEA}">
      <dgm:prSet/>
      <dgm:spPr/>
    </dgm:pt>
    <dgm:pt modelId="{8120778C-A7C7-4D89-8795-35C9E193C8A0}" type="pres">
      <dgm:prSet presAssocID="{470DE5ED-2252-47F3-84B6-1CE908AB5A92}" presName="linear" presStyleCnt="0">
        <dgm:presLayoutVars>
          <dgm:animLvl val="lvl"/>
          <dgm:resizeHandles val="exact"/>
        </dgm:presLayoutVars>
      </dgm:prSet>
      <dgm:spPr/>
    </dgm:pt>
    <dgm:pt modelId="{6B4144A2-364D-448C-A9CB-5B3632EF7DCC}" type="pres">
      <dgm:prSet presAssocID="{549EF778-7C0A-4FEE-A8C3-F051C10CDDF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CB883B4-4249-4668-A68D-44651B027F7B}" type="pres">
      <dgm:prSet presAssocID="{A9684C68-F139-4594-97A6-6D0C554421D7}" presName="spacer" presStyleCnt="0"/>
      <dgm:spPr/>
    </dgm:pt>
    <dgm:pt modelId="{A89D948E-CED4-4FA9-84AE-2D9B5C6C1871}" type="pres">
      <dgm:prSet presAssocID="{86A99C13-FCBA-4358-BDEA-6AF92E998CE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7A53BE3-E965-4AED-A9C8-613EE4E17FD4}" type="pres">
      <dgm:prSet presAssocID="{456AF7D1-41CC-4219-8631-E18E9137441D}" presName="spacer" presStyleCnt="0"/>
      <dgm:spPr/>
    </dgm:pt>
    <dgm:pt modelId="{D5A70D74-9C91-40A5-A61E-63D38BC77DDE}" type="pres">
      <dgm:prSet presAssocID="{6DA6A186-7817-4094-A500-6DC0E3B69A50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C4AAD7B-A9BC-4AB2-B6C1-07FEBA45EC99}" type="pres">
      <dgm:prSet presAssocID="{70344CF3-41D3-4BB9-9644-4E1DFF247B8B}" presName="spacer" presStyleCnt="0"/>
      <dgm:spPr/>
    </dgm:pt>
    <dgm:pt modelId="{7B851B48-6F32-4436-A3DD-241CBFC5D7C0}" type="pres">
      <dgm:prSet presAssocID="{B58AF141-5563-48D7-BB5C-2765C2F49CE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D86B34-42F1-4C1C-AC1A-47304D561F7E}" type="pres">
      <dgm:prSet presAssocID="{36F53E3A-48D1-487F-9097-C3CB03B324A8}" presName="spacer" presStyleCnt="0"/>
      <dgm:spPr/>
    </dgm:pt>
    <dgm:pt modelId="{AAC0E999-FC13-4119-864C-A9FD7443E06B}" type="pres">
      <dgm:prSet presAssocID="{B61DB50A-BB3B-4BBF-87A1-1B12ADB73FB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0FEBBA1-326A-40FF-BE51-D4793425562F}" type="pres">
      <dgm:prSet presAssocID="{67D04454-AA5E-4EDF-9F71-5D1870F446CE}" presName="spacer" presStyleCnt="0"/>
      <dgm:spPr/>
    </dgm:pt>
    <dgm:pt modelId="{8C00B746-311F-4485-8EE8-60950A2F6D56}" type="pres">
      <dgm:prSet presAssocID="{7FCE72BF-164E-4E0E-B388-ABB4AFC8F6F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176C827-9086-4832-84AE-7B8E3BE3C2A3}" type="pres">
      <dgm:prSet presAssocID="{4D7DAB05-437E-42BC-A16D-26F814309013}" presName="spacer" presStyleCnt="0"/>
      <dgm:spPr/>
    </dgm:pt>
    <dgm:pt modelId="{0399595E-F8CA-420F-A9F8-0A8FDE74EEF9}" type="pres">
      <dgm:prSet presAssocID="{849DF001-98B0-471B-9005-7888022E721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CD6DD11-8B46-49FC-B7B9-DA4EFC2DB0C7}" type="presOf" srcId="{6DA6A186-7817-4094-A500-6DC0E3B69A50}" destId="{D5A70D74-9C91-40A5-A61E-63D38BC77DDE}" srcOrd="0" destOrd="0" presId="urn:microsoft.com/office/officeart/2005/8/layout/vList2"/>
    <dgm:cxn modelId="{E1CF6A2A-E0A7-441D-B009-73F577D6C938}" type="presOf" srcId="{7FCE72BF-164E-4E0E-B388-ABB4AFC8F6F9}" destId="{8C00B746-311F-4485-8EE8-60950A2F6D56}" srcOrd="0" destOrd="0" presId="urn:microsoft.com/office/officeart/2005/8/layout/vList2"/>
    <dgm:cxn modelId="{D2717261-B517-4C81-B9CA-F8AF53A6302C}" srcId="{470DE5ED-2252-47F3-84B6-1CE908AB5A92}" destId="{B61DB50A-BB3B-4BBF-87A1-1B12ADB73FBC}" srcOrd="4" destOrd="0" parTransId="{D248B90D-22C2-4009-909D-72B04064C2AB}" sibTransId="{67D04454-AA5E-4EDF-9F71-5D1870F446CE}"/>
    <dgm:cxn modelId="{A210FB61-D116-4FD3-8F61-A9F1CB3BC1BB}" type="presOf" srcId="{86A99C13-FCBA-4358-BDEA-6AF92E998CE1}" destId="{A89D948E-CED4-4FA9-84AE-2D9B5C6C1871}" srcOrd="0" destOrd="0" presId="urn:microsoft.com/office/officeart/2005/8/layout/vList2"/>
    <dgm:cxn modelId="{61687247-D291-4FF8-874E-A0AB9A12767B}" srcId="{470DE5ED-2252-47F3-84B6-1CE908AB5A92}" destId="{86A99C13-FCBA-4358-BDEA-6AF92E998CE1}" srcOrd="1" destOrd="0" parTransId="{8FCBE4AF-CEE2-42D9-AEFC-F7A1A6AD0354}" sibTransId="{456AF7D1-41CC-4219-8631-E18E9137441D}"/>
    <dgm:cxn modelId="{2E277447-05DE-4C10-8A9F-0AA95628D111}" type="presOf" srcId="{B58AF141-5563-48D7-BB5C-2765C2F49CEF}" destId="{7B851B48-6F32-4436-A3DD-241CBFC5D7C0}" srcOrd="0" destOrd="0" presId="urn:microsoft.com/office/officeart/2005/8/layout/vList2"/>
    <dgm:cxn modelId="{0261E252-6B56-46EF-96A6-35C437777DF8}" type="presOf" srcId="{549EF778-7C0A-4FEE-A8C3-F051C10CDDF5}" destId="{6B4144A2-364D-448C-A9CB-5B3632EF7DCC}" srcOrd="0" destOrd="0" presId="urn:microsoft.com/office/officeart/2005/8/layout/vList2"/>
    <dgm:cxn modelId="{CE89EB73-7389-421F-BFA4-F981D5BD2DDA}" srcId="{470DE5ED-2252-47F3-84B6-1CE908AB5A92}" destId="{549EF778-7C0A-4FEE-A8C3-F051C10CDDF5}" srcOrd="0" destOrd="0" parTransId="{D63CA126-3E52-417E-AF55-7E2B2E03E13F}" sibTransId="{A9684C68-F139-4594-97A6-6D0C554421D7}"/>
    <dgm:cxn modelId="{784E76A7-FE9C-43CB-8EA9-108571A1171D}" srcId="{470DE5ED-2252-47F3-84B6-1CE908AB5A92}" destId="{7FCE72BF-164E-4E0E-B388-ABB4AFC8F6F9}" srcOrd="5" destOrd="0" parTransId="{C1D08B60-28BB-4074-95DA-D6D2FB48FC28}" sibTransId="{4D7DAB05-437E-42BC-A16D-26F814309013}"/>
    <dgm:cxn modelId="{A703A1AB-2678-4563-8CE5-24B4E459A9C5}" type="presOf" srcId="{470DE5ED-2252-47F3-84B6-1CE908AB5A92}" destId="{8120778C-A7C7-4D89-8795-35C9E193C8A0}" srcOrd="0" destOrd="0" presId="urn:microsoft.com/office/officeart/2005/8/layout/vList2"/>
    <dgm:cxn modelId="{37F521C6-9112-4235-B776-2DA369138204}" srcId="{470DE5ED-2252-47F3-84B6-1CE908AB5A92}" destId="{6DA6A186-7817-4094-A500-6DC0E3B69A50}" srcOrd="2" destOrd="0" parTransId="{8D94F254-9F5C-47D6-B719-CAC3D519624A}" sibTransId="{70344CF3-41D3-4BB9-9644-4E1DFF247B8B}"/>
    <dgm:cxn modelId="{97598BD1-601C-469B-B913-5AC75A8EAAEA}" srcId="{470DE5ED-2252-47F3-84B6-1CE908AB5A92}" destId="{849DF001-98B0-471B-9005-7888022E721A}" srcOrd="6" destOrd="0" parTransId="{098063F1-1A54-40A6-9FB8-93921C86719E}" sibTransId="{D27ADA4C-389E-45A8-B3AF-12BD313E53EA}"/>
    <dgm:cxn modelId="{10BD62FC-F01C-4AE2-A0CA-B2DE0F0816AD}" type="presOf" srcId="{B61DB50A-BB3B-4BBF-87A1-1B12ADB73FBC}" destId="{AAC0E999-FC13-4119-864C-A9FD7443E06B}" srcOrd="0" destOrd="0" presId="urn:microsoft.com/office/officeart/2005/8/layout/vList2"/>
    <dgm:cxn modelId="{BD57BEFD-01F2-4E6C-B39D-561609D1E6C2}" type="presOf" srcId="{849DF001-98B0-471B-9005-7888022E721A}" destId="{0399595E-F8CA-420F-A9F8-0A8FDE74EEF9}" srcOrd="0" destOrd="0" presId="urn:microsoft.com/office/officeart/2005/8/layout/vList2"/>
    <dgm:cxn modelId="{530D4DFF-E22D-4CA0-A997-2D32E733E834}" srcId="{470DE5ED-2252-47F3-84B6-1CE908AB5A92}" destId="{B58AF141-5563-48D7-BB5C-2765C2F49CEF}" srcOrd="3" destOrd="0" parTransId="{24DA1355-D1BD-4B8B-B0D3-A511C29F312F}" sibTransId="{36F53E3A-48D1-487F-9097-C3CB03B324A8}"/>
    <dgm:cxn modelId="{3FD26EF7-B073-4598-AC74-FBB65D66110F}" type="presParOf" srcId="{8120778C-A7C7-4D89-8795-35C9E193C8A0}" destId="{6B4144A2-364D-448C-A9CB-5B3632EF7DCC}" srcOrd="0" destOrd="0" presId="urn:microsoft.com/office/officeart/2005/8/layout/vList2"/>
    <dgm:cxn modelId="{16168BE2-0D72-4502-B881-853FDB264D92}" type="presParOf" srcId="{8120778C-A7C7-4D89-8795-35C9E193C8A0}" destId="{DCB883B4-4249-4668-A68D-44651B027F7B}" srcOrd="1" destOrd="0" presId="urn:microsoft.com/office/officeart/2005/8/layout/vList2"/>
    <dgm:cxn modelId="{3246503A-9E86-43E0-A2DB-63D2FD994060}" type="presParOf" srcId="{8120778C-A7C7-4D89-8795-35C9E193C8A0}" destId="{A89D948E-CED4-4FA9-84AE-2D9B5C6C1871}" srcOrd="2" destOrd="0" presId="urn:microsoft.com/office/officeart/2005/8/layout/vList2"/>
    <dgm:cxn modelId="{DBA605FA-FB1F-4221-AFA7-3A715CFF7F23}" type="presParOf" srcId="{8120778C-A7C7-4D89-8795-35C9E193C8A0}" destId="{B7A53BE3-E965-4AED-A9C8-613EE4E17FD4}" srcOrd="3" destOrd="0" presId="urn:microsoft.com/office/officeart/2005/8/layout/vList2"/>
    <dgm:cxn modelId="{475E7B6E-2637-4045-A42F-7CF11799AA02}" type="presParOf" srcId="{8120778C-A7C7-4D89-8795-35C9E193C8A0}" destId="{D5A70D74-9C91-40A5-A61E-63D38BC77DDE}" srcOrd="4" destOrd="0" presId="urn:microsoft.com/office/officeart/2005/8/layout/vList2"/>
    <dgm:cxn modelId="{3D09CF42-70F6-46BF-96FE-9280539310E8}" type="presParOf" srcId="{8120778C-A7C7-4D89-8795-35C9E193C8A0}" destId="{2C4AAD7B-A9BC-4AB2-B6C1-07FEBA45EC99}" srcOrd="5" destOrd="0" presId="urn:microsoft.com/office/officeart/2005/8/layout/vList2"/>
    <dgm:cxn modelId="{21DE57A6-7EF1-4052-90E8-CBF09BECAAF2}" type="presParOf" srcId="{8120778C-A7C7-4D89-8795-35C9E193C8A0}" destId="{7B851B48-6F32-4436-A3DD-241CBFC5D7C0}" srcOrd="6" destOrd="0" presId="urn:microsoft.com/office/officeart/2005/8/layout/vList2"/>
    <dgm:cxn modelId="{9392C800-F791-4F7F-B034-496C784040DA}" type="presParOf" srcId="{8120778C-A7C7-4D89-8795-35C9E193C8A0}" destId="{52D86B34-42F1-4C1C-AC1A-47304D561F7E}" srcOrd="7" destOrd="0" presId="urn:microsoft.com/office/officeart/2005/8/layout/vList2"/>
    <dgm:cxn modelId="{CBDB1597-4041-4FEB-8A97-6796994D5092}" type="presParOf" srcId="{8120778C-A7C7-4D89-8795-35C9E193C8A0}" destId="{AAC0E999-FC13-4119-864C-A9FD7443E06B}" srcOrd="8" destOrd="0" presId="urn:microsoft.com/office/officeart/2005/8/layout/vList2"/>
    <dgm:cxn modelId="{B88EB1D6-ADFA-47E2-95ED-446938C4FD37}" type="presParOf" srcId="{8120778C-A7C7-4D89-8795-35C9E193C8A0}" destId="{A0FEBBA1-326A-40FF-BE51-D4793425562F}" srcOrd="9" destOrd="0" presId="urn:microsoft.com/office/officeart/2005/8/layout/vList2"/>
    <dgm:cxn modelId="{5F2C8745-615A-45AB-89A7-224379D8189E}" type="presParOf" srcId="{8120778C-A7C7-4D89-8795-35C9E193C8A0}" destId="{8C00B746-311F-4485-8EE8-60950A2F6D56}" srcOrd="10" destOrd="0" presId="urn:microsoft.com/office/officeart/2005/8/layout/vList2"/>
    <dgm:cxn modelId="{25113C94-78EE-4948-B976-1A84C31E2FD0}" type="presParOf" srcId="{8120778C-A7C7-4D89-8795-35C9E193C8A0}" destId="{0176C827-9086-4832-84AE-7B8E3BE3C2A3}" srcOrd="11" destOrd="0" presId="urn:microsoft.com/office/officeart/2005/8/layout/vList2"/>
    <dgm:cxn modelId="{A3F998A1-3976-4DFD-9DA2-769662629B77}" type="presParOf" srcId="{8120778C-A7C7-4D89-8795-35C9E193C8A0}" destId="{0399595E-F8CA-420F-A9F8-0A8FDE74EEF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144A2-364D-448C-A9CB-5B3632EF7DCC}">
      <dsp:nvSpPr>
        <dsp:cNvPr id="0" name=""/>
        <dsp:cNvSpPr/>
      </dsp:nvSpPr>
      <dsp:spPr>
        <a:xfrm>
          <a:off x="0" y="349640"/>
          <a:ext cx="6364224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 err="1"/>
            <a:t>What</a:t>
          </a:r>
          <a:r>
            <a:rPr lang="hr-HR" sz="2600" kern="1200" dirty="0"/>
            <a:t> </a:t>
          </a:r>
          <a:r>
            <a:rPr lang="hr-HR" sz="2600" kern="1200" dirty="0" err="1"/>
            <a:t>is</a:t>
          </a:r>
          <a:r>
            <a:rPr lang="hr-HR" sz="2600" kern="1200" dirty="0"/>
            <a:t> </a:t>
          </a:r>
          <a:r>
            <a:rPr lang="hr-HR" sz="2600" kern="1200" dirty="0" err="1"/>
            <a:t>advertising</a:t>
          </a:r>
          <a:r>
            <a:rPr lang="hr-HR" sz="2600" kern="1200" dirty="0"/>
            <a:t>?</a:t>
          </a:r>
          <a:endParaRPr lang="en-US" sz="2600" kern="1200" dirty="0"/>
        </a:p>
      </dsp:txBody>
      <dsp:txXfrm>
        <a:off x="30442" y="380082"/>
        <a:ext cx="6303340" cy="562726"/>
      </dsp:txXfrm>
    </dsp:sp>
    <dsp:sp modelId="{A89D948E-CED4-4FA9-84AE-2D9B5C6C1871}">
      <dsp:nvSpPr>
        <dsp:cNvPr id="0" name=""/>
        <dsp:cNvSpPr/>
      </dsp:nvSpPr>
      <dsp:spPr>
        <a:xfrm>
          <a:off x="0" y="1048131"/>
          <a:ext cx="6364224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 err="1"/>
            <a:t>The</a:t>
          </a:r>
          <a:r>
            <a:rPr lang="hr-HR" sz="2600" kern="1200" dirty="0"/>
            <a:t> </a:t>
          </a:r>
          <a:r>
            <a:rPr lang="hr-HR" sz="2600" kern="1200" dirty="0" err="1"/>
            <a:t>importance</a:t>
          </a:r>
          <a:r>
            <a:rPr lang="hr-HR" sz="2600" kern="1200" dirty="0"/>
            <a:t> </a:t>
          </a:r>
          <a:r>
            <a:rPr lang="hr-HR" sz="2600" kern="1200" dirty="0" err="1"/>
            <a:t>of</a:t>
          </a:r>
          <a:r>
            <a:rPr lang="hr-HR" sz="2600" kern="1200" dirty="0"/>
            <a:t> </a:t>
          </a:r>
          <a:r>
            <a:rPr lang="hr-HR" sz="2600" kern="1200" dirty="0" err="1"/>
            <a:t>advertising</a:t>
          </a:r>
          <a:r>
            <a:rPr lang="hr-HR" sz="2600" kern="1200" dirty="0"/>
            <a:t> </a:t>
          </a:r>
          <a:r>
            <a:rPr lang="hr-HR" sz="2600" kern="1200" dirty="0" err="1"/>
            <a:t>in</a:t>
          </a:r>
          <a:r>
            <a:rPr lang="hr-HR" sz="2600" kern="1200" dirty="0"/>
            <a:t> </a:t>
          </a:r>
          <a:r>
            <a:rPr lang="hr-HR" sz="2600" kern="1200" dirty="0" err="1"/>
            <a:t>our</a:t>
          </a:r>
          <a:r>
            <a:rPr lang="hr-HR" sz="2600" kern="1200" dirty="0"/>
            <a:t> </a:t>
          </a:r>
          <a:r>
            <a:rPr lang="hr-HR" sz="2600" kern="1200" dirty="0" err="1"/>
            <a:t>lives</a:t>
          </a:r>
          <a:endParaRPr lang="en-US" sz="2600" kern="1200" dirty="0"/>
        </a:p>
      </dsp:txBody>
      <dsp:txXfrm>
        <a:off x="30442" y="1078573"/>
        <a:ext cx="6303340" cy="562726"/>
      </dsp:txXfrm>
    </dsp:sp>
    <dsp:sp modelId="{D5A70D74-9C91-40A5-A61E-63D38BC77DDE}">
      <dsp:nvSpPr>
        <dsp:cNvPr id="0" name=""/>
        <dsp:cNvSpPr/>
      </dsp:nvSpPr>
      <dsp:spPr>
        <a:xfrm>
          <a:off x="0" y="1746621"/>
          <a:ext cx="6364224" cy="6236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latin typeface="Calibri Light" panose="020F0302020204030204"/>
            </a:rPr>
            <a:t>Am I a </a:t>
          </a:r>
          <a:r>
            <a:rPr lang="hr-HR" sz="2600" kern="1200" dirty="0" err="1">
              <a:latin typeface="Calibri Light" panose="020F0302020204030204"/>
            </a:rPr>
            <a:t>responsible</a:t>
          </a:r>
          <a:r>
            <a:rPr lang="hr-HR" sz="2600" kern="1200" dirty="0">
              <a:latin typeface="Calibri Light" panose="020F0302020204030204"/>
            </a:rPr>
            <a:t> </a:t>
          </a:r>
          <a:r>
            <a:rPr lang="hr-HR" sz="2600" kern="1200" dirty="0" err="1">
              <a:latin typeface="Calibri Light" panose="020F0302020204030204"/>
            </a:rPr>
            <a:t>consumer</a:t>
          </a:r>
          <a:r>
            <a:rPr lang="hr-HR" sz="2600" kern="1200" dirty="0">
              <a:latin typeface="Calibri Light" panose="020F0302020204030204"/>
            </a:rPr>
            <a:t>?</a:t>
          </a:r>
        </a:p>
      </dsp:txBody>
      <dsp:txXfrm>
        <a:off x="30442" y="1777063"/>
        <a:ext cx="6303340" cy="562726"/>
      </dsp:txXfrm>
    </dsp:sp>
    <dsp:sp modelId="{7B851B48-6F32-4436-A3DD-241CBFC5D7C0}">
      <dsp:nvSpPr>
        <dsp:cNvPr id="0" name=""/>
        <dsp:cNvSpPr/>
      </dsp:nvSpPr>
      <dsp:spPr>
        <a:xfrm>
          <a:off x="0" y="2445111"/>
          <a:ext cx="6364224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An </a:t>
          </a:r>
          <a:r>
            <a:rPr lang="hr-HR" sz="2600" kern="1200" dirty="0" err="1"/>
            <a:t>advertisement</a:t>
          </a:r>
          <a:r>
            <a:rPr lang="hr-HR" sz="2600" kern="1200" dirty="0"/>
            <a:t>: </a:t>
          </a:r>
          <a:r>
            <a:rPr lang="hr-HR" sz="2600" kern="1200" dirty="0" err="1"/>
            <a:t>information</a:t>
          </a:r>
          <a:r>
            <a:rPr lang="hr-HR" sz="2600" kern="1200" dirty="0"/>
            <a:t> </a:t>
          </a:r>
          <a:r>
            <a:rPr lang="hr-HR" sz="2600" kern="1200" dirty="0" err="1"/>
            <a:t>and</a:t>
          </a:r>
          <a:r>
            <a:rPr lang="hr-HR" sz="2600" kern="1200" dirty="0"/>
            <a:t> influence</a:t>
          </a:r>
          <a:endParaRPr lang="en-US" sz="2600" kern="1200" dirty="0"/>
        </a:p>
      </dsp:txBody>
      <dsp:txXfrm>
        <a:off x="30442" y="2475553"/>
        <a:ext cx="6303340" cy="562726"/>
      </dsp:txXfrm>
    </dsp:sp>
    <dsp:sp modelId="{AAC0E999-FC13-4119-864C-A9FD7443E06B}">
      <dsp:nvSpPr>
        <dsp:cNvPr id="0" name=""/>
        <dsp:cNvSpPr/>
      </dsp:nvSpPr>
      <dsp:spPr>
        <a:xfrm>
          <a:off x="0" y="3143601"/>
          <a:ext cx="6364224" cy="6236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 err="1"/>
            <a:t>What</a:t>
          </a:r>
          <a:r>
            <a:rPr lang="hr-HR" sz="2600" kern="1200" dirty="0"/>
            <a:t> </a:t>
          </a:r>
          <a:r>
            <a:rPr lang="hr-HR" sz="2600" kern="1200" dirty="0" err="1"/>
            <a:t>elements</a:t>
          </a:r>
          <a:r>
            <a:rPr lang="hr-HR" sz="2600" kern="1200" dirty="0"/>
            <a:t> are </a:t>
          </a:r>
          <a:r>
            <a:rPr lang="hr-HR" sz="2600" kern="1200" dirty="0" err="1"/>
            <a:t>involved</a:t>
          </a:r>
          <a:r>
            <a:rPr lang="hr-HR" sz="2600" kern="1200" dirty="0"/>
            <a:t> </a:t>
          </a:r>
          <a:r>
            <a:rPr lang="hr-HR" sz="2600" kern="1200" dirty="0" err="1"/>
            <a:t>in</a:t>
          </a:r>
          <a:r>
            <a:rPr lang="hr-HR" sz="2600" kern="1200" dirty="0"/>
            <a:t> </a:t>
          </a:r>
          <a:r>
            <a:rPr lang="hr-HR" sz="2600" kern="1200" dirty="0" err="1"/>
            <a:t>advertising</a:t>
          </a:r>
          <a:r>
            <a:rPr lang="hr-HR" sz="2600" kern="1200" dirty="0"/>
            <a:t>? </a:t>
          </a:r>
          <a:endParaRPr lang="en-US" sz="2600" kern="1200" dirty="0"/>
        </a:p>
      </dsp:txBody>
      <dsp:txXfrm>
        <a:off x="30442" y="3174043"/>
        <a:ext cx="6303340" cy="562726"/>
      </dsp:txXfrm>
    </dsp:sp>
    <dsp:sp modelId="{8C00B746-311F-4485-8EE8-60950A2F6D56}">
      <dsp:nvSpPr>
        <dsp:cNvPr id="0" name=""/>
        <dsp:cNvSpPr/>
      </dsp:nvSpPr>
      <dsp:spPr>
        <a:xfrm>
          <a:off x="0" y="3842091"/>
          <a:ext cx="6364224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Target </a:t>
          </a:r>
          <a:r>
            <a:rPr lang="hr-HR" sz="2600" kern="1200" dirty="0" err="1"/>
            <a:t>audience</a:t>
          </a:r>
          <a:endParaRPr lang="en-US" sz="2600" kern="1200" dirty="0" err="1"/>
        </a:p>
      </dsp:txBody>
      <dsp:txXfrm>
        <a:off x="30442" y="3872533"/>
        <a:ext cx="6303340" cy="562726"/>
      </dsp:txXfrm>
    </dsp:sp>
    <dsp:sp modelId="{0399595E-F8CA-420F-A9F8-0A8FDE74EEF9}">
      <dsp:nvSpPr>
        <dsp:cNvPr id="0" name=""/>
        <dsp:cNvSpPr/>
      </dsp:nvSpPr>
      <dsp:spPr>
        <a:xfrm>
          <a:off x="0" y="4540581"/>
          <a:ext cx="6364224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 err="1">
              <a:latin typeface="Calibri Light" panose="020F0302020204030204"/>
            </a:rPr>
            <a:t>Discrimination</a:t>
          </a:r>
          <a:r>
            <a:rPr lang="hr-HR" sz="2600" kern="1200" dirty="0">
              <a:latin typeface="Calibri Light" panose="020F0302020204030204"/>
            </a:rPr>
            <a:t> </a:t>
          </a:r>
          <a:r>
            <a:rPr lang="hr-HR" sz="2600" kern="1200" dirty="0" err="1">
              <a:latin typeface="Calibri Light" panose="020F0302020204030204"/>
            </a:rPr>
            <a:t>in</a:t>
          </a:r>
          <a:r>
            <a:rPr lang="hr-HR" sz="2600" kern="1200" dirty="0">
              <a:latin typeface="Calibri Light" panose="020F0302020204030204"/>
            </a:rPr>
            <a:t> </a:t>
          </a:r>
          <a:r>
            <a:rPr lang="hr-HR" sz="2600" kern="1200" dirty="0" err="1">
              <a:latin typeface="Calibri Light" panose="020F0302020204030204"/>
            </a:rPr>
            <a:t>advertisements</a:t>
          </a:r>
        </a:p>
      </dsp:txBody>
      <dsp:txXfrm>
        <a:off x="30442" y="4571023"/>
        <a:ext cx="6303340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BECB2-0592-4D61-8E63-C43A34666CF3}" type="datetimeFigureOut">
              <a:rPr lang="en-US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8CE25-5249-40CE-90B1-58133A0164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6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 using the textbooks would be time-consuming and expensive. And radical. </a:t>
            </a:r>
          </a:p>
          <a:p>
            <a:r>
              <a:rPr lang="en-US">
                <a:cs typeface="Calibri"/>
              </a:rPr>
              <a:t>But moving away from your tektbooks is beneficial for both, pupils and teachers. We broaden our horizions, learn sth new, get motivation, get ideas. </a:t>
            </a:r>
          </a:p>
          <a:p>
            <a:r>
              <a:rPr lang="en-US">
                <a:cs typeface="Calibri"/>
              </a:rPr>
              <a:t>Where do I find materials: videos (culture related, famous people, important dates, everyday conversation), music (handouts with lyrics, lyricstraining), </a:t>
            </a:r>
          </a:p>
          <a:p>
            <a:r>
              <a:rPr lang="en-US">
                <a:cs typeface="Calibri"/>
              </a:rPr>
              <a:t>Projects (week, groups, presentation as an individual task – different topics: being eco-friendly, sport, cultural heritage, presenting a person, a gadget).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8CE25-5249-40CE-90B1-58133A0164D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4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idea for this talk comes from the project developed in my school from 2019. to 2021. Erasmus+ project with 5 partners: Spain, Greece, Italy, Romania nad Poland. The idea was to help pupils understand ads, get familiar with their messages and strategies, to help decide whether the ad is important or necessary for them.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8CE25-5249-40CE-90B1-58133A0164D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7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can they be a valuable media for your lessons?</a:t>
            </a:r>
          </a:p>
          <a:p>
            <a:r>
              <a:rPr lang="en-US">
                <a:cs typeface="Calibri"/>
              </a:rPr>
              <a:t>Being language teachers, we need a trigger for starting a conversation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8CE25-5249-40CE-90B1-58133A0164D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0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ad-dicted-to-education/home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ograph.org.uk/photo/4764256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9213" y="1324643"/>
            <a:ext cx="7534014" cy="336560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800">
                <a:latin typeface="Cooper Black"/>
                <a:ea typeface="+mj-lt"/>
                <a:cs typeface="+mj-lt"/>
              </a:rPr>
              <a:t>Educational value of advertising in the classroom:</a:t>
            </a:r>
            <a:br>
              <a:rPr lang="en-US" sz="3800">
                <a:latin typeface="Cooper Black"/>
                <a:ea typeface="+mj-lt"/>
                <a:cs typeface="+mj-lt"/>
              </a:rPr>
            </a:br>
            <a:r>
              <a:rPr lang="en-US" sz="3800">
                <a:latin typeface="Cooper Black"/>
                <a:cs typeface="Calibri Light"/>
              </a:rPr>
              <a:t>How to use ads in your lessons?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5273932"/>
            <a:ext cx="7644627" cy="1083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>
                <a:cs typeface="Calibri"/>
              </a:rPr>
              <a:t>Ivana Rako Vuksan</a:t>
            </a:r>
          </a:p>
          <a:p>
            <a:pPr algn="r"/>
            <a:r>
              <a:rPr lang="en-US" sz="2000">
                <a:cs typeface="Calibri"/>
              </a:rPr>
              <a:t>HUPE Conference, Poreč, November 12 - 14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DC9C3-A90D-4AAC-990E-7C752A29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28" y="956927"/>
            <a:ext cx="3446206" cy="4657808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latin typeface="Britannic Bold"/>
                <a:cs typeface="Calibri Light"/>
              </a:rPr>
              <a:t>Creating ads</a:t>
            </a:r>
            <a:endParaRPr lang="en-US"/>
          </a:p>
          <a:p>
            <a:endParaRPr lang="en-US" dirty="0">
              <a:solidFill>
                <a:srgbClr val="FFFFFF"/>
              </a:solidFill>
              <a:latin typeface="Britannic Bold"/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6CE0-8BDF-4503-8C01-18DEFAFB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333" y="1989853"/>
            <a:ext cx="7434974" cy="7923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ea typeface="+mn-lt"/>
                <a:cs typeface="+mn-lt"/>
              </a:rPr>
              <a:t>Objectives: </a:t>
            </a:r>
            <a:endParaRPr lang="en-US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800">
                <a:ea typeface="+mn-lt"/>
                <a:cs typeface="+mn-lt"/>
              </a:rPr>
              <a:t>To distinguish the elements of ads</a:t>
            </a:r>
            <a:endParaRPr lang="en-US" sz="28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dirty="0"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800">
                <a:ea typeface="+mn-lt"/>
                <a:cs typeface="+mn-lt"/>
              </a:rPr>
              <a:t>To create an ad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endParaRPr lang="hr-HR" dirty="0">
              <a:ea typeface="+mn-lt"/>
              <a:cs typeface="+mn-lt"/>
            </a:endParaRPr>
          </a:p>
          <a:p>
            <a:pPr lvl="1"/>
            <a:endParaRPr lang="hr-HR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89E66BD-E00F-4A1E-9D7D-623741CF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07" y="4371578"/>
            <a:ext cx="3426929" cy="1966892"/>
          </a:xfrm>
          <a:prstGeom prst="rect">
            <a:avLst/>
          </a:prstGeom>
        </p:spPr>
      </p:pic>
      <p:pic>
        <p:nvPicPr>
          <p:cNvPr id="6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BF1BC0-76BA-4990-9BDF-93C64AD2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74" y="2786677"/>
            <a:ext cx="2762864" cy="34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BCFADFC-5597-4DF8-8E36-5A5E3B5B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6" r="-3" b="597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BF856A-2F20-4EBA-BBF5-79F798D10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4676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32C5FCB-1F97-4A92-B317-3526A28E5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3" r="1" b="729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6" name="Picture 6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4894C06-D293-4603-BF5E-FB5931760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47" r="-3" b="6439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93BC4-B12B-4389-B91E-A1D959D7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cs typeface="Calibri"/>
              </a:rPr>
              <a:t>Presenting the elements of an advertisement</a:t>
            </a:r>
          </a:p>
          <a:p>
            <a:r>
              <a:rPr lang="en-US" sz="2000">
                <a:cs typeface="Calibri"/>
              </a:rPr>
              <a:t>A quiz</a:t>
            </a:r>
          </a:p>
          <a:p>
            <a:r>
              <a:rPr lang="en-US" sz="2000">
                <a:cs typeface="Calibri"/>
              </a:rPr>
              <a:t>Creating an ad (postermywall.com)</a:t>
            </a:r>
          </a:p>
        </p:txBody>
      </p:sp>
    </p:spTree>
    <p:extLst>
      <p:ext uri="{BB962C8B-B14F-4D97-AF65-F5344CB8AC3E}">
        <p14:creationId xmlns:p14="http://schemas.microsoft.com/office/powerpoint/2010/main" val="374348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6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9" descr="A picture containing text&#10;&#10;Description automatically generated">
            <a:extLst>
              <a:ext uri="{FF2B5EF4-FFF2-40B4-BE49-F238E27FC236}">
                <a16:creationId xmlns:a16="http://schemas.microsoft.com/office/drawing/2014/main" id="{43451782-13DB-4929-BD82-C00880401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38" r="-2" b="9446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80" name="Picture 80" descr="Map&#10;&#10;Description automatically generated">
            <a:extLst>
              <a:ext uri="{FF2B5EF4-FFF2-40B4-BE49-F238E27FC236}">
                <a16:creationId xmlns:a16="http://schemas.microsoft.com/office/drawing/2014/main" id="{2D2D63CC-38BA-406D-8379-D6FAAEB51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4" r="20054" b="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82" name="Picture 8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757DC92B-D17B-4431-8EA7-EC1DA6D26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2426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8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6B761E-CB6C-45FA-9A3E-55325639B696}"/>
              </a:ext>
            </a:extLst>
          </p:cNvPr>
          <p:cNvSpPr txBox="1"/>
          <p:nvPr/>
        </p:nvSpPr>
        <p:spPr>
          <a:xfrm>
            <a:off x="4413582" y="4741215"/>
            <a:ext cx="7147481" cy="18513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Objective: </a:t>
            </a:r>
            <a:endParaRPr lang="en-US" sz="24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To create an ad</a:t>
            </a:r>
            <a:endParaRPr lang="en-US" sz="24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To practice presentational skills</a:t>
            </a:r>
            <a:endParaRPr lang="en-US" sz="2400" dirty="0">
              <a:cs typeface="Calibri"/>
            </a:endParaRP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83" name="Picture 85" descr="Shape, circle&#10;&#10;Description automatically generated">
            <a:extLst>
              <a:ext uri="{FF2B5EF4-FFF2-40B4-BE49-F238E27FC236}">
                <a16:creationId xmlns:a16="http://schemas.microsoft.com/office/drawing/2014/main" id="{7997F265-FB98-422B-8BC6-F8B31B092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98406" y="3583858"/>
            <a:ext cx="2280218" cy="3770671"/>
          </a:xfrm>
          <a:prstGeom prst="rect">
            <a:avLst/>
          </a:prstGeom>
        </p:spPr>
      </p:pic>
      <p:sp>
        <p:nvSpPr>
          <p:cNvPr id="86" name="Title 1">
            <a:extLst>
              <a:ext uri="{FF2B5EF4-FFF2-40B4-BE49-F238E27FC236}">
                <a16:creationId xmlns:a16="http://schemas.microsoft.com/office/drawing/2014/main" id="{8064410F-65B0-43B8-A654-CB5092EFD3B4}"/>
              </a:ext>
            </a:extLst>
          </p:cNvPr>
          <p:cNvSpPr txBox="1">
            <a:spLocks/>
          </p:cNvSpPr>
          <p:nvPr/>
        </p:nvSpPr>
        <p:spPr>
          <a:xfrm>
            <a:off x="537530" y="4746131"/>
            <a:ext cx="3344528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FFFF"/>
                </a:solidFill>
                <a:latin typeface="Britannic Bold"/>
                <a:cs typeface="Calibri Light"/>
              </a:rPr>
              <a:t>Eco-friendly project</a:t>
            </a:r>
          </a:p>
        </p:txBody>
      </p:sp>
    </p:spTree>
    <p:extLst>
      <p:ext uri="{BB962C8B-B14F-4D97-AF65-F5344CB8AC3E}">
        <p14:creationId xmlns:p14="http://schemas.microsoft.com/office/powerpoint/2010/main" val="279591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3FC16-54A3-4DF3-B0C9-B1B278867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5" y="81781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>
                <a:cs typeface="Calibri"/>
              </a:rPr>
              <a:t>6th graders</a:t>
            </a:r>
            <a:endParaRPr lang="en-US">
              <a:ea typeface="+mn-lt"/>
              <a:cs typeface="+mn-lt"/>
            </a:endParaRPr>
          </a:p>
          <a:p>
            <a:pPr lvl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>
                <a:cs typeface="Calibri"/>
              </a:rPr>
              <a:t>Group work </a:t>
            </a:r>
            <a:endParaRPr lang="en-US">
              <a:ea typeface="+mn-lt"/>
              <a:cs typeface="+mn-lt"/>
            </a:endParaRPr>
          </a:p>
          <a:p>
            <a:pPr lvl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>
                <a:cs typeface="Calibri"/>
              </a:rPr>
              <a:t>Presentational (speaking) skills</a:t>
            </a:r>
            <a:endParaRPr lang="en-US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6AFD5A-9461-4070-91B2-74A01BD06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53" b="5806"/>
          <a:stretch/>
        </p:blipFill>
        <p:spPr>
          <a:xfrm>
            <a:off x="7059561" y="4442393"/>
            <a:ext cx="4291195" cy="1906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76AA99A4-0EDD-47ED-A8F5-26E3B04C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75" y="2534254"/>
            <a:ext cx="4549876" cy="4063200"/>
          </a:xfrm>
          <a:prstGeom prst="rect">
            <a:avLst/>
          </a:prstGeom>
        </p:spPr>
      </p:pic>
      <p:pic>
        <p:nvPicPr>
          <p:cNvPr id="7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80AD4F-6915-4AAA-B985-C7516834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045" y="121955"/>
            <a:ext cx="3283974" cy="41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7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1CB13-7FBD-45F9-A3C5-85909044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8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64A7B-925E-4B0D-992E-78E1CBF2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702" y="1993065"/>
            <a:ext cx="3348721" cy="32838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latin typeface="Broadway"/>
                <a:cs typeface="Calibri"/>
              </a:rPr>
              <a:t>Thank you for your attention!</a:t>
            </a:r>
            <a:endParaRPr lang="en-US" sz="3200">
              <a:latin typeface="Broadway"/>
            </a:endParaRPr>
          </a:p>
        </p:txBody>
      </p:sp>
    </p:spTree>
    <p:extLst>
      <p:ext uri="{BB962C8B-B14F-4D97-AF65-F5344CB8AC3E}">
        <p14:creationId xmlns:p14="http://schemas.microsoft.com/office/powerpoint/2010/main" val="30225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open book against blurred bookshelf background">
            <a:extLst>
              <a:ext uri="{FF2B5EF4-FFF2-40B4-BE49-F238E27FC236}">
                <a16:creationId xmlns:a16="http://schemas.microsoft.com/office/drawing/2014/main" id="{D4469270-1002-4731-9B43-7F345D419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2" t="6484" r="16846" b="-1"/>
          <a:stretch/>
        </p:blipFill>
        <p:spPr>
          <a:xfrm>
            <a:off x="3553566" y="10"/>
            <a:ext cx="863843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5086F-5CB0-4686-92ED-540942993D25}"/>
              </a:ext>
            </a:extLst>
          </p:cNvPr>
          <p:cNvSpPr txBox="1"/>
          <p:nvPr/>
        </p:nvSpPr>
        <p:spPr>
          <a:xfrm>
            <a:off x="1526718" y="2048637"/>
            <a:ext cx="46312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+mn-lt"/>
                <a:cs typeface="+mn-lt"/>
              </a:rPr>
              <a:t>www.menti.com</a:t>
            </a:r>
            <a:r>
              <a:rPr lang="en-US" sz="4000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3606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99E115D7-68EB-4590-9BD1-A56D9414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0353-93FA-4CEC-8D98-83903E04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6996"/>
            <a:ext cx="4115710" cy="1412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Britannic Bold"/>
              </a:rPr>
              <a:t>The idea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332BA-D6B3-47DA-8F6E-098DBDE22D9D}"/>
              </a:ext>
            </a:extLst>
          </p:cNvPr>
          <p:cNvSpPr txBox="1"/>
          <p:nvPr/>
        </p:nvSpPr>
        <p:spPr>
          <a:xfrm>
            <a:off x="841248" y="2399719"/>
            <a:ext cx="5344742" cy="14688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Ad-dicted to Education!</a:t>
            </a:r>
            <a:endParaRPr lang="en-US" sz="24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8221F5A-9F7A-4F9C-9881-57AF1BC6C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878" y="692621"/>
            <a:ext cx="3020533" cy="2039474"/>
          </a:xfrm>
          <a:prstGeom prst="rect">
            <a:avLst/>
          </a:prstGeom>
        </p:spPr>
      </p:pic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4CF8340B-8B8D-43F7-BE81-A23BBE9B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25" r="3" b="3"/>
          <a:stretch/>
        </p:blipFill>
        <p:spPr>
          <a:xfrm>
            <a:off x="304883" y="4867601"/>
            <a:ext cx="1926696" cy="157617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379B2BA-602D-4893-A035-64723377B2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72" r="-165" b="47161"/>
          <a:stretch/>
        </p:blipFill>
        <p:spPr>
          <a:xfrm>
            <a:off x="4485039" y="3874771"/>
            <a:ext cx="7334436" cy="2291331"/>
          </a:xfrm>
          <a:prstGeom prst="rect">
            <a:avLst/>
          </a:prstGeom>
        </p:spPr>
      </p:pic>
      <p:pic>
        <p:nvPicPr>
          <p:cNvPr id="3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472EBA-699A-4A9D-917E-98F26646C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657" y="682294"/>
            <a:ext cx="2750146" cy="200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0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C002B-2574-4412-A4B8-6E00E071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62834" cy="140296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Cooper Black"/>
                <a:ea typeface="+mj-lt"/>
                <a:cs typeface="+mj-lt"/>
              </a:rPr>
              <a:t>Why ads?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554DE-750C-4C6E-9119-65EC3AEBD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63" y="2139896"/>
            <a:ext cx="4114801" cy="34901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Everywhere</a:t>
            </a:r>
          </a:p>
          <a:p>
            <a:r>
              <a:rPr lang="en-US" sz="2400" dirty="0">
                <a:cs typeface="Calibri"/>
              </a:rPr>
              <a:t>Highly influential</a:t>
            </a:r>
          </a:p>
          <a:p>
            <a:r>
              <a:rPr lang="en-US" sz="2400" dirty="0">
                <a:cs typeface="Calibri"/>
              </a:rPr>
              <a:t>Descriptive form</a:t>
            </a:r>
          </a:p>
          <a:p>
            <a:r>
              <a:rPr lang="en-US" sz="2400" dirty="0">
                <a:cs typeface="Calibri"/>
              </a:rPr>
              <a:t>Raise awareness (gender equality, inclusion...) </a:t>
            </a:r>
          </a:p>
          <a:p>
            <a:r>
              <a:rPr lang="en-US" sz="2400" dirty="0">
                <a:cs typeface="Calibri"/>
              </a:rPr>
              <a:t>Develop critical thinking</a:t>
            </a:r>
          </a:p>
          <a:p>
            <a:r>
              <a:rPr lang="en-US" sz="2400" dirty="0">
                <a:cs typeface="Calibri"/>
              </a:rPr>
              <a:t>Encourage creativity</a:t>
            </a:r>
          </a:p>
          <a:p>
            <a:endParaRPr lang="en-US" sz="2000" dirty="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Picture 4" descr="Bigscreen LCD TV in room image - Free stock photo - Public ...">
            <a:extLst>
              <a:ext uri="{FF2B5EF4-FFF2-40B4-BE49-F238E27FC236}">
                <a16:creationId xmlns:a16="http://schemas.microsoft.com/office/drawing/2014/main" id="{5514CF20-F71F-4E5D-B98C-08D21B39A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4" r="23708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Picture 8" descr="Free stock photo of apple, cell phone, facebook">
            <a:extLst>
              <a:ext uri="{FF2B5EF4-FFF2-40B4-BE49-F238E27FC236}">
                <a16:creationId xmlns:a16="http://schemas.microsoft.com/office/drawing/2014/main" id="{FB7F8B4F-FE17-435E-A7DC-62E088B16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8" r="19327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71CC866-31E1-480C-A47C-F9956E34DA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384" r="6200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135CF-A4FC-456E-A512-871C03354EDD}"/>
              </a:ext>
            </a:extLst>
          </p:cNvPr>
          <p:cNvSpPr txBox="1"/>
          <p:nvPr/>
        </p:nvSpPr>
        <p:spPr>
          <a:xfrm>
            <a:off x="9870531" y="6657945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8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5DF5E-E3C3-4014-94DA-26712DC0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455253" cy="4526280"/>
          </a:xfrm>
        </p:spPr>
        <p:txBody>
          <a:bodyPr>
            <a:normAutofit/>
          </a:bodyPr>
          <a:lstStyle/>
          <a:p>
            <a:r>
              <a:rPr lang="en-US">
                <a:latin typeface="Cooper Black"/>
                <a:ea typeface="+mj-lt"/>
                <a:cs typeface="+mj-lt"/>
              </a:rPr>
              <a:t>Suggested topics: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7846931-C198-4492-9EA0-DB84B6A01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127864"/>
              </p:ext>
            </p:extLst>
          </p:nvPr>
        </p:nvGraphicFramePr>
        <p:xfrm>
          <a:off x="4430907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805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DC9C3-A90D-4AAC-990E-7C752A29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ritannic Bold"/>
                <a:cs typeface="Calibri Light"/>
              </a:rPr>
              <a:t>Activities  - examples:</a:t>
            </a:r>
            <a:br>
              <a:rPr lang="en-US" dirty="0">
                <a:latin typeface="Britannic Bold"/>
                <a:cs typeface="Calibri Light"/>
              </a:rPr>
            </a:br>
            <a:r>
              <a:rPr lang="en-US" dirty="0">
                <a:solidFill>
                  <a:srgbClr val="FFFFFF"/>
                </a:solidFill>
                <a:latin typeface="Britannic Bold"/>
                <a:cs typeface="Calibri Light"/>
              </a:rPr>
              <a:t>What do we need from what we buy? 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6CE0-8BDF-4503-8C01-18DEFAFB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288175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hr-HR" err="1">
                <a:ea typeface="+mn-lt"/>
                <a:cs typeface="+mn-lt"/>
              </a:rPr>
              <a:t>Objectives</a:t>
            </a:r>
            <a:r>
              <a:rPr lang="hr-HR" dirty="0">
                <a:ea typeface="+mn-lt"/>
                <a:cs typeface="+mn-lt"/>
              </a:rPr>
              <a:t>: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lvl="1"/>
            <a:r>
              <a:rPr lang="hr-HR">
                <a:ea typeface="+mn-lt"/>
                <a:cs typeface="+mn-lt"/>
              </a:rPr>
              <a:t>To identify the concept of consumerism</a:t>
            </a: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r>
              <a:rPr lang="hr-HR">
                <a:ea typeface="+mn-lt"/>
                <a:cs typeface="+mn-lt"/>
              </a:rPr>
              <a:t>To determine needs vs. wants</a:t>
            </a:r>
          </a:p>
          <a:p>
            <a:endParaRPr lang="hr-HR" dirty="0">
              <a:ea typeface="+mn-lt"/>
              <a:cs typeface="+mn-lt"/>
            </a:endParaRPr>
          </a:p>
          <a:p>
            <a:pPr lvl="1"/>
            <a:endParaRPr lang="hr-HR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8C8B56C7-588E-4E39-8306-220E9886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315" y="3533929"/>
            <a:ext cx="2997916" cy="3010206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143043-AD75-45BA-A9A6-78FF6C2E6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" t="2032" b="-1626"/>
          <a:stretch/>
        </p:blipFill>
        <p:spPr>
          <a:xfrm>
            <a:off x="8339445" y="3521639"/>
            <a:ext cx="2825856" cy="30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7CA332-4116-41AE-AECC-BCD7EB608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" t="1633" r="2136" b="-1089"/>
          <a:stretch/>
        </p:blipFill>
        <p:spPr>
          <a:xfrm>
            <a:off x="-5487" y="49171"/>
            <a:ext cx="8597555" cy="6747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D927D-B071-44B8-8F9A-716C6AB54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418" y="566072"/>
            <a:ext cx="4203188" cy="40868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b="1" dirty="0" err="1">
                <a:ea typeface="+mn-lt"/>
                <a:cs typeface="+mn-lt"/>
              </a:rPr>
              <a:t>Students</a:t>
            </a:r>
            <a:r>
              <a:rPr lang="hr-HR" sz="2000" b="1" dirty="0">
                <a:ea typeface="+mn-lt"/>
                <a:cs typeface="+mn-lt"/>
              </a:rPr>
              <a:t> </a:t>
            </a:r>
            <a:r>
              <a:rPr lang="hr-HR" sz="2000" b="1" dirty="0" err="1">
                <a:ea typeface="+mn-lt"/>
                <a:cs typeface="+mn-lt"/>
              </a:rPr>
              <a:t>divided</a:t>
            </a:r>
            <a:r>
              <a:rPr lang="hr-HR" sz="2000" b="1" dirty="0">
                <a:ea typeface="+mn-lt"/>
                <a:cs typeface="+mn-lt"/>
              </a:rPr>
              <a:t> </a:t>
            </a:r>
            <a:r>
              <a:rPr lang="hr-HR" sz="2000" b="1" dirty="0" err="1">
                <a:ea typeface="+mn-lt"/>
                <a:cs typeface="+mn-lt"/>
              </a:rPr>
              <a:t>into</a:t>
            </a:r>
            <a:r>
              <a:rPr lang="hr-HR" sz="2000" b="1" dirty="0">
                <a:ea typeface="+mn-lt"/>
                <a:cs typeface="+mn-lt"/>
              </a:rPr>
              <a:t> </a:t>
            </a:r>
            <a:r>
              <a:rPr lang="hr-HR" sz="2000" b="1" dirty="0" err="1">
                <a:ea typeface="+mn-lt"/>
                <a:cs typeface="+mn-lt"/>
              </a:rPr>
              <a:t>groups</a:t>
            </a:r>
            <a:endParaRPr lang="en-US" sz="2000" b="1" dirty="0" err="1">
              <a:ea typeface="+mn-lt"/>
              <a:cs typeface="+mn-lt"/>
            </a:endParaRPr>
          </a:p>
          <a:p>
            <a:r>
              <a:rPr lang="hr-HR" sz="2000" b="1" err="1">
                <a:ea typeface="+mn-lt"/>
                <a:cs typeface="+mn-lt"/>
              </a:rPr>
              <a:t>Given</a:t>
            </a:r>
            <a:r>
              <a:rPr lang="hr-HR" sz="2000" b="1">
                <a:ea typeface="+mn-lt"/>
                <a:cs typeface="+mn-lt"/>
              </a:rPr>
              <a:t> a list of things</a:t>
            </a:r>
          </a:p>
          <a:p>
            <a:r>
              <a:rPr lang="en-US" sz="2000" b="1" dirty="0">
                <a:ea typeface="+mn-lt"/>
                <a:cs typeface="+mn-lt"/>
              </a:rPr>
              <a:t>Choose 12,  cut down to 7</a:t>
            </a:r>
          </a:p>
          <a:p>
            <a:r>
              <a:rPr lang="en-US" sz="2000" b="1" dirty="0">
                <a:cs typeface="Calibri"/>
              </a:rPr>
              <a:t>Debate </a:t>
            </a:r>
          </a:p>
          <a:p>
            <a:r>
              <a:rPr lang="en-US" sz="2000" b="1" dirty="0">
                <a:cs typeface="Calibri"/>
              </a:rPr>
              <a:t>Poster</a:t>
            </a:r>
            <a:r>
              <a:rPr lang="en-US" sz="2000" dirty="0">
                <a:cs typeface="Calibri"/>
              </a:rPr>
              <a:t> 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D1E2843-4D6C-44D2-BE60-4288D6317512}"/>
              </a:ext>
            </a:extLst>
          </p:cNvPr>
          <p:cNvSpPr/>
          <p:nvPr/>
        </p:nvSpPr>
        <p:spPr>
          <a:xfrm>
            <a:off x="7686675" y="2614163"/>
            <a:ext cx="3908320" cy="3613353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chemeClr val="tx1"/>
                </a:solidFill>
                <a:cs typeface="Calibri"/>
              </a:rPr>
              <a:t>own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bedroom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candies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education</a:t>
            </a:r>
            <a:r>
              <a:rPr lang="hr-HR" dirty="0">
                <a:solidFill>
                  <a:schemeClr val="tx1"/>
                </a:solidFill>
                <a:cs typeface="Calibri"/>
              </a:rPr>
              <a:t>,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hr-HR" dirty="0" err="1">
                <a:solidFill>
                  <a:schemeClr val="tx1"/>
                </a:solidFill>
                <a:cs typeface="Calibri"/>
              </a:rPr>
              <a:t>nutritious</a:t>
            </a:r>
            <a:r>
              <a:rPr lang="hr-HR" dirty="0">
                <a:solidFill>
                  <a:schemeClr val="tx1"/>
                </a:solidFill>
                <a:cs typeface="Calibri"/>
              </a:rPr>
              <a:t> 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food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hr-HR" dirty="0">
                <a:solidFill>
                  <a:schemeClr val="tx1"/>
                </a:solidFill>
                <a:cs typeface="Calibri"/>
              </a:rPr>
              <a:t>a TV,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money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trips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</a:t>
            </a:r>
            <a:r>
              <a:rPr lang="hr-HR" dirty="0" err="1">
                <a:solidFill>
                  <a:schemeClr val="tx1"/>
                </a:solidFill>
                <a:cs typeface="Calibri"/>
              </a:rPr>
              <a:t>fashionable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cs typeface="Calibri"/>
              </a:rPr>
              <a:t>clothes</a:t>
            </a:r>
            <a:r>
              <a:rPr lang="hr-HR" dirty="0">
                <a:solidFill>
                  <a:schemeClr val="tx1"/>
                </a:solidFill>
                <a:cs typeface="Calibri"/>
              </a:rPr>
              <a:t>, </a:t>
            </a:r>
            <a:r>
              <a:rPr lang="hr-HR" err="1">
                <a:solidFill>
                  <a:schemeClr val="tx1"/>
                </a:solidFill>
                <a:cs typeface="Calibri"/>
              </a:rPr>
              <a:t>an</a:t>
            </a:r>
            <a:r>
              <a:rPr lang="hr-HR" dirty="0">
                <a:solidFill>
                  <a:schemeClr val="tx1"/>
                </a:solidFill>
                <a:cs typeface="Calibri"/>
              </a:rPr>
              <a:t> MP3 </a:t>
            </a:r>
            <a:r>
              <a:rPr lang="hr-HR" err="1">
                <a:solidFill>
                  <a:schemeClr val="tx1"/>
                </a:solidFill>
                <a:cs typeface="Calibri"/>
              </a:rPr>
              <a:t>player</a:t>
            </a:r>
            <a:r>
              <a:rPr lang="hr-HR" dirty="0">
                <a:solidFill>
                  <a:schemeClr val="tx1"/>
                </a:solidFill>
                <a:cs typeface="Calibri"/>
              </a:rPr>
              <a:t>, a place to </a:t>
            </a:r>
            <a:r>
              <a:rPr lang="hr-HR" err="1">
                <a:solidFill>
                  <a:schemeClr val="tx1"/>
                </a:solidFill>
                <a:cs typeface="Calibri"/>
              </a:rPr>
              <a:t>play</a:t>
            </a:r>
            <a:r>
              <a:rPr lang="hr-HR" dirty="0">
                <a:solidFill>
                  <a:schemeClr val="tx1"/>
                </a:solidFill>
                <a:cs typeface="Calibri"/>
              </a:rPr>
              <a:t>, a bike, </a:t>
            </a:r>
            <a:r>
              <a:rPr lang="hr-HR" err="1">
                <a:solidFill>
                  <a:schemeClr val="tx1"/>
                </a:solidFill>
                <a:cs typeface="Calibri"/>
              </a:rPr>
              <a:t>the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cs typeface="Calibri"/>
              </a:rPr>
              <a:t>opportunity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to 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hr-HR" err="1">
                <a:solidFill>
                  <a:schemeClr val="tx1"/>
                </a:solidFill>
                <a:cs typeface="Calibri"/>
              </a:rPr>
              <a:t>practice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cs typeface="Calibri"/>
              </a:rPr>
              <a:t>your</a:t>
            </a:r>
            <a:r>
              <a:rPr lang="hr-HR" dirty="0">
                <a:solidFill>
                  <a:schemeClr val="tx1"/>
                </a:solidFill>
                <a:cs typeface="Calibri"/>
              </a:rPr>
              <a:t> </a:t>
            </a:r>
            <a:r>
              <a:rPr lang="hr-HR" err="1">
                <a:solidFill>
                  <a:schemeClr val="tx1"/>
                </a:solidFill>
                <a:cs typeface="Calibri"/>
              </a:rPr>
              <a:t>own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ea typeface="+mn-lt"/>
                <a:cs typeface="+mn-lt"/>
              </a:rPr>
              <a:t>religion</a:t>
            </a:r>
            <a:r>
              <a:rPr lang="hr-HR" dirty="0">
                <a:solidFill>
                  <a:schemeClr val="tx1"/>
                </a:solidFill>
                <a:ea typeface="+mn-lt"/>
                <a:cs typeface="+mn-lt"/>
              </a:rPr>
              <a:t>, a </a:t>
            </a:r>
            <a:r>
              <a:rPr lang="hr-HR" err="1">
                <a:solidFill>
                  <a:schemeClr val="tx1"/>
                </a:solidFill>
                <a:ea typeface="+mn-lt"/>
                <a:cs typeface="+mn-lt"/>
              </a:rPr>
              <a:t>computer</a:t>
            </a:r>
            <a:r>
              <a:rPr lang="hr-HR" dirty="0">
                <a:solidFill>
                  <a:schemeClr val="tx1"/>
                </a:solidFill>
                <a:ea typeface="+mn-lt"/>
                <a:cs typeface="+mn-lt"/>
              </a:rPr>
              <a:t>,</a:t>
            </a:r>
            <a:endParaRPr lang="en-US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cs typeface="Calibri"/>
              </a:rPr>
              <a:t>medical</a:t>
            </a:r>
            <a:r>
              <a:rPr lang="hr-HR" dirty="0">
                <a:solidFill>
                  <a:schemeClr val="tx1"/>
                </a:solidFill>
                <a:cs typeface="Calibri"/>
              </a:rPr>
              <a:t> </a:t>
            </a:r>
            <a:r>
              <a:rPr lang="hr-HR" err="1">
                <a:solidFill>
                  <a:schemeClr val="tx1"/>
                </a:solidFill>
                <a:cs typeface="Calibri"/>
              </a:rPr>
              <a:t>attention</a:t>
            </a:r>
            <a:r>
              <a:rPr lang="hr-HR" dirty="0">
                <a:solidFill>
                  <a:schemeClr val="tx1"/>
                </a:solidFill>
                <a:cs typeface="Calibri"/>
              </a:rPr>
              <a:t>...</a:t>
            </a:r>
            <a:endParaRPr lang="hr-HR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36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DC9C3-A90D-4AAC-990E-7C752A29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28" y="956927"/>
            <a:ext cx="3446206" cy="465780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Britannic Bold"/>
                <a:cs typeface="Calibri Light"/>
              </a:rPr>
              <a:t>Ads and </a:t>
            </a:r>
            <a:r>
              <a:rPr lang="en-US" sz="4800">
                <a:solidFill>
                  <a:srgbClr val="FFFFFF"/>
                </a:solidFill>
                <a:latin typeface="Britannic Bold"/>
                <a:cs typeface="Calibri Light"/>
              </a:rPr>
              <a:t>stereotypes</a:t>
            </a:r>
          </a:p>
          <a:p>
            <a:endParaRPr lang="en-US" dirty="0">
              <a:solidFill>
                <a:srgbClr val="FFFFFF"/>
              </a:solidFill>
              <a:latin typeface="Britannic Bold"/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6CE0-8BDF-4503-8C01-18DEFAFB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405" y="1328763"/>
            <a:ext cx="7434974" cy="2520481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100" dirty="0">
                <a:ea typeface="+mn-lt"/>
                <a:cs typeface="+mn-lt"/>
              </a:rPr>
              <a:t>Objectives: 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3100" dirty="0"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3100" dirty="0">
                <a:ea typeface="+mn-lt"/>
                <a:cs typeface="+mn-lt"/>
              </a:rPr>
              <a:t>To become aware of the stereotypes and roles that 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100" dirty="0">
                <a:ea typeface="+mn-lt"/>
                <a:cs typeface="+mn-lt"/>
              </a:rPr>
              <a:t>advertisements assign to certain groups. 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31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3100" dirty="0"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3100" dirty="0">
                <a:ea typeface="+mn-lt"/>
                <a:cs typeface="+mn-lt"/>
              </a:rPr>
              <a:t>To take a critical attitude towards advertising messages.</a:t>
            </a:r>
          </a:p>
          <a:p>
            <a:endParaRPr lang="hr-HR" dirty="0">
              <a:ea typeface="+mn-lt"/>
              <a:cs typeface="+mn-lt"/>
            </a:endParaRPr>
          </a:p>
          <a:p>
            <a:pPr lvl="1"/>
            <a:endParaRPr lang="hr-HR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8D2E862-239C-4C15-871D-296DB690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05" y="3912268"/>
            <a:ext cx="2328887" cy="2336650"/>
          </a:xfrm>
          <a:prstGeom prst="rect">
            <a:avLst/>
          </a:prstGeom>
        </p:spPr>
      </p:pic>
      <p:pic>
        <p:nvPicPr>
          <p:cNvPr id="7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FC24561-D6D1-4523-A2E8-5158E08C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593" y="4057787"/>
            <a:ext cx="2307865" cy="23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9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2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1137A167-9A99-4245-9560-961602ACC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863" y="2083722"/>
            <a:ext cx="9551980" cy="460943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355DB-75FB-41DD-B917-09D1A24B9963}"/>
              </a:ext>
            </a:extLst>
          </p:cNvPr>
          <p:cNvSpPr txBox="1"/>
          <p:nvPr/>
        </p:nvSpPr>
        <p:spPr>
          <a:xfrm>
            <a:off x="840658" y="594851"/>
            <a:ext cx="795429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- identifying the situation – brainstorming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looking for more  ads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reflection on the ads (including different aspects, frequency, influence)</a:t>
            </a:r>
          </a:p>
        </p:txBody>
      </p:sp>
    </p:spTree>
    <p:extLst>
      <p:ext uri="{BB962C8B-B14F-4D97-AF65-F5344CB8AC3E}">
        <p14:creationId xmlns:p14="http://schemas.microsoft.com/office/powerpoint/2010/main" val="4033803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Educational value of advertising in the classroom: How to use ads in your lessons?</vt:lpstr>
      <vt:lpstr>PowerPoint Presentation</vt:lpstr>
      <vt:lpstr>The idea</vt:lpstr>
      <vt:lpstr>Why ads?</vt:lpstr>
      <vt:lpstr>Suggested topics:</vt:lpstr>
      <vt:lpstr>Activities  - examples: What do we need from what we buy? </vt:lpstr>
      <vt:lpstr>PowerPoint Presentation</vt:lpstr>
      <vt:lpstr>Ads and stereotypes </vt:lpstr>
      <vt:lpstr>PowerPoint Presentation</vt:lpstr>
      <vt:lpstr>Creating ads 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874</cp:revision>
  <dcterms:created xsi:type="dcterms:W3CDTF">2021-11-06T19:30:30Z</dcterms:created>
  <dcterms:modified xsi:type="dcterms:W3CDTF">2021-11-13T19:40:56Z</dcterms:modified>
</cp:coreProperties>
</file>