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75" r:id="rId5"/>
    <p:sldId id="259" r:id="rId6"/>
    <p:sldId id="276" r:id="rId7"/>
    <p:sldId id="260" r:id="rId8"/>
    <p:sldId id="261" r:id="rId9"/>
    <p:sldId id="277" r:id="rId10"/>
    <p:sldId id="262" r:id="rId11"/>
    <p:sldId id="263" r:id="rId12"/>
    <p:sldId id="264" r:id="rId13"/>
    <p:sldId id="279" r:id="rId14"/>
    <p:sldId id="280" r:id="rId15"/>
    <p:sldId id="281" r:id="rId16"/>
    <p:sldId id="282" r:id="rId17"/>
    <p:sldId id="265" r:id="rId18"/>
    <p:sldId id="278" r:id="rId19"/>
    <p:sldId id="266" r:id="rId20"/>
    <p:sldId id="267" r:id="rId21"/>
    <p:sldId id="269" r:id="rId22"/>
    <p:sldId id="270" r:id="rId23"/>
    <p:sldId id="271" r:id="rId24"/>
    <p:sldId id="272" r:id="rId25"/>
    <p:sldId id="273" r:id="rId26"/>
    <p:sldId id="27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48DB2-C4F9-4AB3-8084-48E3BA96C81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6DC2AA1-074B-4A5E-A330-CB6DCE3F695F}">
      <dgm:prSet/>
      <dgm:spPr/>
      <dgm:t>
        <a:bodyPr/>
        <a:lstStyle/>
        <a:p>
          <a:r>
            <a:rPr lang="en-GB" b="1"/>
            <a:t>Work in groups. You have two minutes to write:</a:t>
          </a:r>
          <a:endParaRPr lang="en-US"/>
        </a:p>
      </dgm:t>
    </dgm:pt>
    <dgm:pt modelId="{BFFCE88C-785D-462B-A9A8-6E3D4D7509AD}" type="parTrans" cxnId="{7AD093D1-809E-4C62-B102-2C23E80AF412}">
      <dgm:prSet/>
      <dgm:spPr/>
      <dgm:t>
        <a:bodyPr/>
        <a:lstStyle/>
        <a:p>
          <a:endParaRPr lang="en-US"/>
        </a:p>
      </dgm:t>
    </dgm:pt>
    <dgm:pt modelId="{FE52089E-D78B-4AA4-95ED-AB177AA44444}" type="sibTrans" cxnId="{7AD093D1-809E-4C62-B102-2C23E80AF412}">
      <dgm:prSet/>
      <dgm:spPr/>
      <dgm:t>
        <a:bodyPr/>
        <a:lstStyle/>
        <a:p>
          <a:endParaRPr lang="en-US"/>
        </a:p>
      </dgm:t>
    </dgm:pt>
    <dgm:pt modelId="{715C72E5-4B99-411B-973B-4D757D440EFA}">
      <dgm:prSet/>
      <dgm:spPr/>
      <dgm:t>
        <a:bodyPr/>
        <a:lstStyle/>
        <a:p>
          <a:r>
            <a:rPr lang="en-GB"/>
            <a:t>vegetables starting in letters: a, c, s</a:t>
          </a:r>
          <a:endParaRPr lang="en-US"/>
        </a:p>
      </dgm:t>
    </dgm:pt>
    <dgm:pt modelId="{D241BD89-09BF-4518-B6EB-3D9E292566D4}" type="parTrans" cxnId="{D4735BC9-D51A-490F-B176-BAB601EDC5C0}">
      <dgm:prSet/>
      <dgm:spPr/>
      <dgm:t>
        <a:bodyPr/>
        <a:lstStyle/>
        <a:p>
          <a:endParaRPr lang="en-US"/>
        </a:p>
      </dgm:t>
    </dgm:pt>
    <dgm:pt modelId="{0F32E20F-FC54-44EA-AC1E-C241B4A1BB16}" type="sibTrans" cxnId="{D4735BC9-D51A-490F-B176-BAB601EDC5C0}">
      <dgm:prSet/>
      <dgm:spPr/>
      <dgm:t>
        <a:bodyPr/>
        <a:lstStyle/>
        <a:p>
          <a:endParaRPr lang="en-US"/>
        </a:p>
      </dgm:t>
    </dgm:pt>
    <dgm:pt modelId="{E075A162-75A7-4CB3-90FA-9CB0312869F2}">
      <dgm:prSet/>
      <dgm:spPr/>
      <dgm:t>
        <a:bodyPr/>
        <a:lstStyle/>
        <a:p>
          <a:r>
            <a:rPr lang="en-GB"/>
            <a:t>fruit starting in letters: b, g, m</a:t>
          </a:r>
          <a:endParaRPr lang="en-US"/>
        </a:p>
      </dgm:t>
    </dgm:pt>
    <dgm:pt modelId="{475E3602-56FE-48AB-A849-3680163F69B1}" type="parTrans" cxnId="{AF5055D3-56D9-4FD9-8F3D-1241570B772B}">
      <dgm:prSet/>
      <dgm:spPr/>
      <dgm:t>
        <a:bodyPr/>
        <a:lstStyle/>
        <a:p>
          <a:endParaRPr lang="en-US"/>
        </a:p>
      </dgm:t>
    </dgm:pt>
    <dgm:pt modelId="{1A1A0961-4645-459C-A19B-AB94A5D56056}" type="sibTrans" cxnId="{AF5055D3-56D9-4FD9-8F3D-1241570B772B}">
      <dgm:prSet/>
      <dgm:spPr/>
      <dgm:t>
        <a:bodyPr/>
        <a:lstStyle/>
        <a:p>
          <a:endParaRPr lang="en-US"/>
        </a:p>
      </dgm:t>
    </dgm:pt>
    <dgm:pt modelId="{67CE037A-420C-415D-8695-B8311546897B}">
      <dgm:prSet/>
      <dgm:spPr/>
      <dgm:t>
        <a:bodyPr/>
        <a:lstStyle/>
        <a:p>
          <a:r>
            <a:rPr lang="en-GB"/>
            <a:t>three sorts of meat</a:t>
          </a:r>
          <a:endParaRPr lang="en-US"/>
        </a:p>
      </dgm:t>
    </dgm:pt>
    <dgm:pt modelId="{70FC9786-A5E9-424B-A155-B08C7BBFBD59}" type="parTrans" cxnId="{BED2D94C-6B31-4369-866B-E625963D6C1F}">
      <dgm:prSet/>
      <dgm:spPr/>
      <dgm:t>
        <a:bodyPr/>
        <a:lstStyle/>
        <a:p>
          <a:endParaRPr lang="en-US"/>
        </a:p>
      </dgm:t>
    </dgm:pt>
    <dgm:pt modelId="{E46DA33E-0A19-4CC4-9EA4-B09B340EBA64}" type="sibTrans" cxnId="{BED2D94C-6B31-4369-866B-E625963D6C1F}">
      <dgm:prSet/>
      <dgm:spPr/>
      <dgm:t>
        <a:bodyPr/>
        <a:lstStyle/>
        <a:p>
          <a:endParaRPr lang="en-US"/>
        </a:p>
      </dgm:t>
    </dgm:pt>
    <dgm:pt modelId="{AD633077-839F-4EA1-A2A5-09B5C63FD7A3}">
      <dgm:prSet/>
      <dgm:spPr/>
      <dgm:t>
        <a:bodyPr/>
        <a:lstStyle/>
        <a:p>
          <a:r>
            <a:rPr lang="en-GB"/>
            <a:t>four sorts of seafood</a:t>
          </a:r>
          <a:endParaRPr lang="en-US"/>
        </a:p>
      </dgm:t>
    </dgm:pt>
    <dgm:pt modelId="{34E20696-1A8E-4DCE-8C16-750F3B00B1CE}" type="parTrans" cxnId="{41ED01A4-2996-43B0-800A-29F4767EDDE1}">
      <dgm:prSet/>
      <dgm:spPr/>
      <dgm:t>
        <a:bodyPr/>
        <a:lstStyle/>
        <a:p>
          <a:endParaRPr lang="en-US"/>
        </a:p>
      </dgm:t>
    </dgm:pt>
    <dgm:pt modelId="{646DA499-A043-42F0-905F-C5109A6B25EA}" type="sibTrans" cxnId="{41ED01A4-2996-43B0-800A-29F4767EDDE1}">
      <dgm:prSet/>
      <dgm:spPr/>
      <dgm:t>
        <a:bodyPr/>
        <a:lstStyle/>
        <a:p>
          <a:endParaRPr lang="en-US"/>
        </a:p>
      </dgm:t>
    </dgm:pt>
    <dgm:pt modelId="{7B7FDBF0-DE30-4357-9D64-76F5327717DC}" type="pres">
      <dgm:prSet presAssocID="{9E048DB2-C4F9-4AB3-8084-48E3BA96C812}" presName="outerComposite" presStyleCnt="0">
        <dgm:presLayoutVars>
          <dgm:chMax val="5"/>
          <dgm:dir/>
          <dgm:resizeHandles val="exact"/>
        </dgm:presLayoutVars>
      </dgm:prSet>
      <dgm:spPr/>
    </dgm:pt>
    <dgm:pt modelId="{C02768E2-E802-4563-8FBF-2D9059B8718F}" type="pres">
      <dgm:prSet presAssocID="{9E048DB2-C4F9-4AB3-8084-48E3BA96C812}" presName="dummyMaxCanvas" presStyleCnt="0">
        <dgm:presLayoutVars/>
      </dgm:prSet>
      <dgm:spPr/>
    </dgm:pt>
    <dgm:pt modelId="{142A8664-319F-4A51-AC5E-1FAA5C2093F7}" type="pres">
      <dgm:prSet presAssocID="{9E048DB2-C4F9-4AB3-8084-48E3BA96C812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D117AF27-2297-426B-B3BA-F006F26A818D}" type="presOf" srcId="{715C72E5-4B99-411B-973B-4D757D440EFA}" destId="{142A8664-319F-4A51-AC5E-1FAA5C2093F7}" srcOrd="0" destOrd="1" presId="urn:microsoft.com/office/officeart/2005/8/layout/vProcess5"/>
    <dgm:cxn modelId="{7384D32F-680C-4308-9D44-41788C388D99}" type="presOf" srcId="{E075A162-75A7-4CB3-90FA-9CB0312869F2}" destId="{142A8664-319F-4A51-AC5E-1FAA5C2093F7}" srcOrd="0" destOrd="2" presId="urn:microsoft.com/office/officeart/2005/8/layout/vProcess5"/>
    <dgm:cxn modelId="{BED2D94C-6B31-4369-866B-E625963D6C1F}" srcId="{06DC2AA1-074B-4A5E-A330-CB6DCE3F695F}" destId="{67CE037A-420C-415D-8695-B8311546897B}" srcOrd="2" destOrd="0" parTransId="{70FC9786-A5E9-424B-A155-B08C7BBFBD59}" sibTransId="{E46DA33E-0A19-4CC4-9EA4-B09B340EBA64}"/>
    <dgm:cxn modelId="{6ED08752-7FCD-46EA-8953-3B2E00B05372}" type="presOf" srcId="{67CE037A-420C-415D-8695-B8311546897B}" destId="{142A8664-319F-4A51-AC5E-1FAA5C2093F7}" srcOrd="0" destOrd="3" presId="urn:microsoft.com/office/officeart/2005/8/layout/vProcess5"/>
    <dgm:cxn modelId="{D64AE656-2DAA-455D-B91D-CD56BF60D1DE}" type="presOf" srcId="{AD633077-839F-4EA1-A2A5-09B5C63FD7A3}" destId="{142A8664-319F-4A51-AC5E-1FAA5C2093F7}" srcOrd="0" destOrd="4" presId="urn:microsoft.com/office/officeart/2005/8/layout/vProcess5"/>
    <dgm:cxn modelId="{41ED01A4-2996-43B0-800A-29F4767EDDE1}" srcId="{06DC2AA1-074B-4A5E-A330-CB6DCE3F695F}" destId="{AD633077-839F-4EA1-A2A5-09B5C63FD7A3}" srcOrd="3" destOrd="0" parTransId="{34E20696-1A8E-4DCE-8C16-750F3B00B1CE}" sibTransId="{646DA499-A043-42F0-905F-C5109A6B25EA}"/>
    <dgm:cxn modelId="{D4735BC9-D51A-490F-B176-BAB601EDC5C0}" srcId="{06DC2AA1-074B-4A5E-A330-CB6DCE3F695F}" destId="{715C72E5-4B99-411B-973B-4D757D440EFA}" srcOrd="0" destOrd="0" parTransId="{D241BD89-09BF-4518-B6EB-3D9E292566D4}" sibTransId="{0F32E20F-FC54-44EA-AC1E-C241B4A1BB16}"/>
    <dgm:cxn modelId="{7AD093D1-809E-4C62-B102-2C23E80AF412}" srcId="{9E048DB2-C4F9-4AB3-8084-48E3BA96C812}" destId="{06DC2AA1-074B-4A5E-A330-CB6DCE3F695F}" srcOrd="0" destOrd="0" parTransId="{BFFCE88C-785D-462B-A9A8-6E3D4D7509AD}" sibTransId="{FE52089E-D78B-4AA4-95ED-AB177AA44444}"/>
    <dgm:cxn modelId="{AF5055D3-56D9-4FD9-8F3D-1241570B772B}" srcId="{06DC2AA1-074B-4A5E-A330-CB6DCE3F695F}" destId="{E075A162-75A7-4CB3-90FA-9CB0312869F2}" srcOrd="1" destOrd="0" parTransId="{475E3602-56FE-48AB-A849-3680163F69B1}" sibTransId="{1A1A0961-4645-459C-A19B-AB94A5D56056}"/>
    <dgm:cxn modelId="{0D93CBD5-C90D-4FC7-A1C0-761603B4045B}" type="presOf" srcId="{06DC2AA1-074B-4A5E-A330-CB6DCE3F695F}" destId="{142A8664-319F-4A51-AC5E-1FAA5C2093F7}" srcOrd="0" destOrd="0" presId="urn:microsoft.com/office/officeart/2005/8/layout/vProcess5"/>
    <dgm:cxn modelId="{6B3C36FD-A6EA-4592-BD7B-B011421091A2}" type="presOf" srcId="{9E048DB2-C4F9-4AB3-8084-48E3BA96C812}" destId="{7B7FDBF0-DE30-4357-9D64-76F5327717DC}" srcOrd="0" destOrd="0" presId="urn:microsoft.com/office/officeart/2005/8/layout/vProcess5"/>
    <dgm:cxn modelId="{0421B111-1F1A-46EE-BE53-3D5CB62C68EB}" type="presParOf" srcId="{7B7FDBF0-DE30-4357-9D64-76F5327717DC}" destId="{C02768E2-E802-4563-8FBF-2D9059B8718F}" srcOrd="0" destOrd="0" presId="urn:microsoft.com/office/officeart/2005/8/layout/vProcess5"/>
    <dgm:cxn modelId="{58D20E24-3E86-4939-BCF3-F43DCEDC301F}" type="presParOf" srcId="{7B7FDBF0-DE30-4357-9D64-76F5327717DC}" destId="{142A8664-319F-4A51-AC5E-1FAA5C2093F7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D4C2ED-8E09-4E33-A6AD-A2B216253C93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799C4C-B5B1-4EAE-9D2F-A559CAE3F0A6}">
      <dgm:prSet/>
      <dgm:spPr/>
      <dgm:t>
        <a:bodyPr/>
        <a:lstStyle/>
        <a:p>
          <a:r>
            <a:rPr lang="en-GB" b="1" dirty="0"/>
            <a:t>3 Match the verbs with correct definition.</a:t>
          </a:r>
          <a:endParaRPr lang="en-US" dirty="0"/>
        </a:p>
      </dgm:t>
    </dgm:pt>
    <dgm:pt modelId="{DA628FA6-4919-4985-AE98-2F5CA8CE4390}" type="parTrans" cxnId="{B655D1FD-599E-4E31-97D2-919CB00074B9}">
      <dgm:prSet/>
      <dgm:spPr/>
      <dgm:t>
        <a:bodyPr/>
        <a:lstStyle/>
        <a:p>
          <a:endParaRPr lang="en-US"/>
        </a:p>
      </dgm:t>
    </dgm:pt>
    <dgm:pt modelId="{67ED0628-6DA7-48C7-BC33-31C1C983844C}" type="sibTrans" cxnId="{B655D1FD-599E-4E31-97D2-919CB00074B9}">
      <dgm:prSet/>
      <dgm:spPr/>
      <dgm:t>
        <a:bodyPr/>
        <a:lstStyle/>
        <a:p>
          <a:endParaRPr lang="en-US"/>
        </a:p>
      </dgm:t>
    </dgm:pt>
    <dgm:pt modelId="{EF2C6BD2-5DB4-420A-885C-E68AD838922D}">
      <dgm:prSet custT="1"/>
      <dgm:spPr/>
      <dgm:t>
        <a:bodyPr/>
        <a:lstStyle/>
        <a:p>
          <a:r>
            <a:rPr lang="en-GB" sz="1400" dirty="0"/>
            <a:t>1 to bake		a) to prepare food in a pan on hot oil</a:t>
          </a:r>
          <a:endParaRPr lang="en-US" sz="1400" dirty="0"/>
        </a:p>
      </dgm:t>
    </dgm:pt>
    <dgm:pt modelId="{D324839C-633B-4761-995F-7994E9B2260C}" type="parTrans" cxnId="{617393A7-123B-4DB2-BD98-8092513F668C}">
      <dgm:prSet/>
      <dgm:spPr/>
      <dgm:t>
        <a:bodyPr/>
        <a:lstStyle/>
        <a:p>
          <a:endParaRPr lang="en-US"/>
        </a:p>
      </dgm:t>
    </dgm:pt>
    <dgm:pt modelId="{3D7FECBD-975E-4C3F-8655-1236A7DEDD3E}" type="sibTrans" cxnId="{617393A7-123B-4DB2-BD98-8092513F668C}">
      <dgm:prSet/>
      <dgm:spPr/>
      <dgm:t>
        <a:bodyPr/>
        <a:lstStyle/>
        <a:p>
          <a:endParaRPr lang="en-US"/>
        </a:p>
      </dgm:t>
    </dgm:pt>
    <dgm:pt modelId="{12FE82A6-ED8C-482F-8B63-451CD44DB62F}">
      <dgm:prSet custT="1"/>
      <dgm:spPr/>
      <dgm:t>
        <a:bodyPr/>
        <a:lstStyle/>
        <a:p>
          <a:r>
            <a:rPr lang="en-GB" sz="1400" dirty="0"/>
            <a:t>2 to boil		b) to wash food in water to remove dirt or impurities</a:t>
          </a:r>
          <a:endParaRPr lang="en-US" sz="1400" dirty="0"/>
        </a:p>
      </dgm:t>
    </dgm:pt>
    <dgm:pt modelId="{E7199E46-ACCE-436B-B162-D7D301CE7F4E}" type="parTrans" cxnId="{E041063A-5AE7-48D6-886A-05C6C1048647}">
      <dgm:prSet/>
      <dgm:spPr/>
      <dgm:t>
        <a:bodyPr/>
        <a:lstStyle/>
        <a:p>
          <a:endParaRPr lang="en-US"/>
        </a:p>
      </dgm:t>
    </dgm:pt>
    <dgm:pt modelId="{FC4E1CB2-8459-4E62-8D75-1AEAC3285778}" type="sibTrans" cxnId="{E041063A-5AE7-48D6-886A-05C6C1048647}">
      <dgm:prSet/>
      <dgm:spPr/>
      <dgm:t>
        <a:bodyPr/>
        <a:lstStyle/>
        <a:p>
          <a:endParaRPr lang="en-US"/>
        </a:p>
      </dgm:t>
    </dgm:pt>
    <dgm:pt modelId="{2E4CD880-D47F-4747-9155-BD0B90B38387}">
      <dgm:prSet custT="1"/>
      <dgm:spPr/>
      <dgm:t>
        <a:bodyPr/>
        <a:lstStyle/>
        <a:p>
          <a:r>
            <a:rPr lang="en-GB" sz="1400" dirty="0"/>
            <a:t>3 to fry		c) to prepare a dish in an oven, especially cakes</a:t>
          </a:r>
          <a:endParaRPr lang="en-US" sz="1400" dirty="0"/>
        </a:p>
      </dgm:t>
    </dgm:pt>
    <dgm:pt modelId="{2E2C8959-35FC-4F3A-92A2-E280B396D2DA}" type="parTrans" cxnId="{520BCE64-0EFD-4770-93CE-56286D78B414}">
      <dgm:prSet/>
      <dgm:spPr/>
      <dgm:t>
        <a:bodyPr/>
        <a:lstStyle/>
        <a:p>
          <a:endParaRPr lang="en-US"/>
        </a:p>
      </dgm:t>
    </dgm:pt>
    <dgm:pt modelId="{186AABF7-7B6C-48A1-97F4-B7A230F02CAC}" type="sibTrans" cxnId="{520BCE64-0EFD-4770-93CE-56286D78B414}">
      <dgm:prSet/>
      <dgm:spPr/>
      <dgm:t>
        <a:bodyPr/>
        <a:lstStyle/>
        <a:p>
          <a:endParaRPr lang="en-US"/>
        </a:p>
      </dgm:t>
    </dgm:pt>
    <dgm:pt modelId="{26070A93-6C68-4BF8-BE72-4AA69ED5D63B}">
      <dgm:prSet custT="1"/>
      <dgm:spPr/>
      <dgm:t>
        <a:bodyPr/>
        <a:lstStyle/>
        <a:p>
          <a:r>
            <a:rPr lang="en-GB" sz="1400" dirty="0"/>
            <a:t>4 to mix		d) to mix a dish with a spoon while cooking</a:t>
          </a:r>
          <a:endParaRPr lang="en-US" sz="1400" dirty="0"/>
        </a:p>
      </dgm:t>
    </dgm:pt>
    <dgm:pt modelId="{61E73C96-605B-40EA-8E34-46481E1ADEBF}" type="parTrans" cxnId="{6EEDD46F-D96F-4C3C-960F-DB04A5133315}">
      <dgm:prSet/>
      <dgm:spPr/>
      <dgm:t>
        <a:bodyPr/>
        <a:lstStyle/>
        <a:p>
          <a:endParaRPr lang="en-US"/>
        </a:p>
      </dgm:t>
    </dgm:pt>
    <dgm:pt modelId="{C1AF40AB-B061-41AB-8D60-809D50C4FE6F}" type="sibTrans" cxnId="{6EEDD46F-D96F-4C3C-960F-DB04A5133315}">
      <dgm:prSet/>
      <dgm:spPr/>
      <dgm:t>
        <a:bodyPr/>
        <a:lstStyle/>
        <a:p>
          <a:endParaRPr lang="en-US"/>
        </a:p>
      </dgm:t>
    </dgm:pt>
    <dgm:pt modelId="{D9EC6F6E-F73B-498B-B132-C43EBFBF1320}">
      <dgm:prSet custT="1"/>
      <dgm:spPr/>
      <dgm:t>
        <a:bodyPr/>
        <a:lstStyle/>
        <a:p>
          <a:r>
            <a:rPr lang="en-GB" sz="1400" dirty="0"/>
            <a:t>5 to rinse		e) to fry quickly in a small quantity of fat</a:t>
          </a:r>
          <a:endParaRPr lang="en-US" sz="1400" dirty="0"/>
        </a:p>
      </dgm:t>
    </dgm:pt>
    <dgm:pt modelId="{F1AEC47F-FB63-4C56-9FFE-9887629DA670}" type="parTrans" cxnId="{63090A12-8BB4-4ED3-8F57-BF62448FF8AD}">
      <dgm:prSet/>
      <dgm:spPr/>
      <dgm:t>
        <a:bodyPr/>
        <a:lstStyle/>
        <a:p>
          <a:endParaRPr lang="en-US"/>
        </a:p>
      </dgm:t>
    </dgm:pt>
    <dgm:pt modelId="{254B91D0-96BC-4916-929A-F7E9C01979A8}" type="sibTrans" cxnId="{63090A12-8BB4-4ED3-8F57-BF62448FF8AD}">
      <dgm:prSet/>
      <dgm:spPr/>
      <dgm:t>
        <a:bodyPr/>
        <a:lstStyle/>
        <a:p>
          <a:endParaRPr lang="en-US"/>
        </a:p>
      </dgm:t>
    </dgm:pt>
    <dgm:pt modelId="{9943EB48-F5B2-4436-8DD2-07E13B3B7B1C}">
      <dgm:prSet custT="1"/>
      <dgm:spPr/>
      <dgm:t>
        <a:bodyPr/>
        <a:lstStyle/>
        <a:p>
          <a:r>
            <a:rPr lang="en-GB" sz="1400" dirty="0"/>
            <a:t>6 to sauté		f) to cook something in hot water</a:t>
          </a:r>
          <a:endParaRPr lang="en-US" sz="1400" dirty="0"/>
        </a:p>
      </dgm:t>
    </dgm:pt>
    <dgm:pt modelId="{53215D43-6E39-4F87-9E13-14B84D2C1464}" type="parTrans" cxnId="{2A6D0DFC-4830-4F41-865A-E900E74E5C4B}">
      <dgm:prSet/>
      <dgm:spPr/>
      <dgm:t>
        <a:bodyPr/>
        <a:lstStyle/>
        <a:p>
          <a:endParaRPr lang="en-US"/>
        </a:p>
      </dgm:t>
    </dgm:pt>
    <dgm:pt modelId="{29A86734-83F2-42A2-8748-A9FB6A727E80}" type="sibTrans" cxnId="{2A6D0DFC-4830-4F41-865A-E900E74E5C4B}">
      <dgm:prSet/>
      <dgm:spPr/>
      <dgm:t>
        <a:bodyPr/>
        <a:lstStyle/>
        <a:p>
          <a:endParaRPr lang="en-US"/>
        </a:p>
      </dgm:t>
    </dgm:pt>
    <dgm:pt modelId="{C926D29D-F8F2-4D52-90AA-DF16FB5E7B5C}">
      <dgm:prSet custT="1"/>
      <dgm:spPr/>
      <dgm:t>
        <a:bodyPr/>
        <a:lstStyle/>
        <a:p>
          <a:r>
            <a:rPr lang="en-GB" sz="1400" dirty="0"/>
            <a:t>7 to season with	g) to drop a few pieces of something over a surface</a:t>
          </a:r>
          <a:endParaRPr lang="en-US" sz="1400" dirty="0"/>
        </a:p>
      </dgm:t>
    </dgm:pt>
    <dgm:pt modelId="{7C170768-1CE3-45E3-A7F8-08F011279E10}" type="parTrans" cxnId="{314851C4-E86F-4A9A-83DE-5157F3963C25}">
      <dgm:prSet/>
      <dgm:spPr/>
      <dgm:t>
        <a:bodyPr/>
        <a:lstStyle/>
        <a:p>
          <a:endParaRPr lang="en-US"/>
        </a:p>
      </dgm:t>
    </dgm:pt>
    <dgm:pt modelId="{03B0F8A9-7BCF-4345-AD50-FE4A1E85DB09}" type="sibTrans" cxnId="{314851C4-E86F-4A9A-83DE-5157F3963C25}">
      <dgm:prSet/>
      <dgm:spPr/>
      <dgm:t>
        <a:bodyPr/>
        <a:lstStyle/>
        <a:p>
          <a:endParaRPr lang="en-US"/>
        </a:p>
      </dgm:t>
    </dgm:pt>
    <dgm:pt modelId="{74117045-4099-42D0-B523-D890A49F4732}">
      <dgm:prSet custT="1"/>
      <dgm:spPr/>
      <dgm:t>
        <a:bodyPr/>
        <a:lstStyle/>
        <a:p>
          <a:r>
            <a:rPr lang="en-GB" sz="1400" dirty="0"/>
            <a:t>8 to sprinkle with	h) to combine and blend ingredients into one mass</a:t>
          </a:r>
          <a:endParaRPr lang="en-US" sz="1400" dirty="0"/>
        </a:p>
      </dgm:t>
    </dgm:pt>
    <dgm:pt modelId="{881AC95F-FDC6-49C7-B193-2A326060CA76}" type="parTrans" cxnId="{75C0A450-977E-4FC5-8323-79698F5C4CB5}">
      <dgm:prSet/>
      <dgm:spPr/>
      <dgm:t>
        <a:bodyPr/>
        <a:lstStyle/>
        <a:p>
          <a:endParaRPr lang="en-US"/>
        </a:p>
      </dgm:t>
    </dgm:pt>
    <dgm:pt modelId="{C76BED70-B33E-4C0D-AA71-0F7A42A0730A}" type="sibTrans" cxnId="{75C0A450-977E-4FC5-8323-79698F5C4CB5}">
      <dgm:prSet/>
      <dgm:spPr/>
      <dgm:t>
        <a:bodyPr/>
        <a:lstStyle/>
        <a:p>
          <a:endParaRPr lang="en-US"/>
        </a:p>
      </dgm:t>
    </dgm:pt>
    <dgm:pt modelId="{EE7F5AEB-8993-4A97-B565-E82B2865DF58}">
      <dgm:prSet/>
      <dgm:spPr/>
      <dgm:t>
        <a:bodyPr/>
        <a:lstStyle/>
        <a:p>
          <a:r>
            <a:rPr lang="en-US" dirty="0"/>
            <a:t>2 </a:t>
          </a:r>
          <a:r>
            <a:rPr lang="en-GB" dirty="0"/>
            <a:t>1c; 2f; 3a; 4h; 5b; 6e; 7i; 8g; 9d;</a:t>
          </a:r>
          <a:endParaRPr lang="en-US" dirty="0"/>
        </a:p>
      </dgm:t>
    </dgm:pt>
    <dgm:pt modelId="{16D45B25-ECD1-4C98-A2DD-1831D7D51518}" type="parTrans" cxnId="{5234F50E-7902-4E63-8234-3891DA3ED2D9}">
      <dgm:prSet/>
      <dgm:spPr/>
      <dgm:t>
        <a:bodyPr/>
        <a:lstStyle/>
        <a:p>
          <a:endParaRPr lang="en-US"/>
        </a:p>
      </dgm:t>
    </dgm:pt>
    <dgm:pt modelId="{E0BEFE1F-63C4-48B7-BA31-46B30C9F9F67}" type="sibTrans" cxnId="{5234F50E-7902-4E63-8234-3891DA3ED2D9}">
      <dgm:prSet/>
      <dgm:spPr/>
      <dgm:t>
        <a:bodyPr/>
        <a:lstStyle/>
        <a:p>
          <a:endParaRPr lang="en-US"/>
        </a:p>
      </dgm:t>
    </dgm:pt>
    <dgm:pt modelId="{2A358DC1-9473-42CC-B70C-0976578D18F7}">
      <dgm:prSet custT="1"/>
      <dgm:spPr/>
      <dgm:t>
        <a:bodyPr/>
        <a:lstStyle/>
        <a:p>
          <a:r>
            <a:rPr lang="en-GB" sz="1400" dirty="0"/>
            <a:t>9 to stir		</a:t>
          </a:r>
          <a:r>
            <a:rPr lang="en-GB" sz="1400" dirty="0" err="1"/>
            <a:t>i</a:t>
          </a:r>
          <a:r>
            <a:rPr lang="en-GB" sz="1400" dirty="0"/>
            <a:t>) to add spices to food</a:t>
          </a:r>
          <a:endParaRPr lang="en-US" sz="1400" dirty="0"/>
        </a:p>
      </dgm:t>
    </dgm:pt>
    <dgm:pt modelId="{5AE4B823-5FBE-4A98-B4B1-3FED031CCB17}" type="sibTrans" cxnId="{7194277A-CDFC-4791-B864-7DE45C7FDDEE}">
      <dgm:prSet/>
      <dgm:spPr/>
      <dgm:t>
        <a:bodyPr/>
        <a:lstStyle/>
        <a:p>
          <a:endParaRPr lang="en-US"/>
        </a:p>
      </dgm:t>
    </dgm:pt>
    <dgm:pt modelId="{BC6CF58A-B27E-41C3-917B-FED5EE1B2A7C}" type="parTrans" cxnId="{7194277A-CDFC-4791-B864-7DE45C7FDDEE}">
      <dgm:prSet/>
      <dgm:spPr/>
      <dgm:t>
        <a:bodyPr/>
        <a:lstStyle/>
        <a:p>
          <a:endParaRPr lang="en-US"/>
        </a:p>
      </dgm:t>
    </dgm:pt>
    <dgm:pt modelId="{8E2993C0-45B0-4125-B521-531668236DBA}" type="pres">
      <dgm:prSet presAssocID="{F7D4C2ED-8E09-4E33-A6AD-A2B216253C93}" presName="linear" presStyleCnt="0">
        <dgm:presLayoutVars>
          <dgm:dir/>
          <dgm:animLvl val="lvl"/>
          <dgm:resizeHandles val="exact"/>
        </dgm:presLayoutVars>
      </dgm:prSet>
      <dgm:spPr/>
    </dgm:pt>
    <dgm:pt modelId="{93427C88-1966-4EDB-86A9-150D9EAFD805}" type="pres">
      <dgm:prSet presAssocID="{A6799C4C-B5B1-4EAE-9D2F-A559CAE3F0A6}" presName="parentLin" presStyleCnt="0"/>
      <dgm:spPr/>
    </dgm:pt>
    <dgm:pt modelId="{98E4C0EB-F091-4989-A082-5B4EDF8AA8C1}" type="pres">
      <dgm:prSet presAssocID="{A6799C4C-B5B1-4EAE-9D2F-A559CAE3F0A6}" presName="parentLeftMargin" presStyleLbl="node1" presStyleIdx="0" presStyleCnt="2"/>
      <dgm:spPr/>
    </dgm:pt>
    <dgm:pt modelId="{5B9426FA-0AAE-45F7-9F66-27EA1FC1BA2A}" type="pres">
      <dgm:prSet presAssocID="{A6799C4C-B5B1-4EAE-9D2F-A559CAE3F0A6}" presName="parentText" presStyleLbl="node1" presStyleIdx="0" presStyleCnt="2" custScaleY="188825">
        <dgm:presLayoutVars>
          <dgm:chMax val="0"/>
          <dgm:bulletEnabled val="1"/>
        </dgm:presLayoutVars>
      </dgm:prSet>
      <dgm:spPr/>
    </dgm:pt>
    <dgm:pt modelId="{9348E0EA-DE64-41FD-863A-1509224ABD87}" type="pres">
      <dgm:prSet presAssocID="{A6799C4C-B5B1-4EAE-9D2F-A559CAE3F0A6}" presName="negativeSpace" presStyleCnt="0"/>
      <dgm:spPr/>
    </dgm:pt>
    <dgm:pt modelId="{0B3D1C4C-B0CC-4313-8A3D-B34E3CF30686}" type="pres">
      <dgm:prSet presAssocID="{A6799C4C-B5B1-4EAE-9D2F-A559CAE3F0A6}" presName="childText" presStyleLbl="conFgAcc1" presStyleIdx="0" presStyleCnt="2">
        <dgm:presLayoutVars>
          <dgm:bulletEnabled val="1"/>
        </dgm:presLayoutVars>
      </dgm:prSet>
      <dgm:spPr/>
    </dgm:pt>
    <dgm:pt modelId="{EE3F433C-8A46-44BF-B93F-C98EED94CDD4}" type="pres">
      <dgm:prSet presAssocID="{67ED0628-6DA7-48C7-BC33-31C1C983844C}" presName="spaceBetweenRectangles" presStyleCnt="0"/>
      <dgm:spPr/>
    </dgm:pt>
    <dgm:pt modelId="{8C4402FD-DD09-4CAE-909C-BE1C2E8607CA}" type="pres">
      <dgm:prSet presAssocID="{EE7F5AEB-8993-4A97-B565-E82B2865DF58}" presName="parentLin" presStyleCnt="0"/>
      <dgm:spPr/>
    </dgm:pt>
    <dgm:pt modelId="{ECE914E4-EACE-4A22-955A-E18428E459F8}" type="pres">
      <dgm:prSet presAssocID="{EE7F5AEB-8993-4A97-B565-E82B2865DF58}" presName="parentLeftMargin" presStyleLbl="node1" presStyleIdx="0" presStyleCnt="2"/>
      <dgm:spPr/>
    </dgm:pt>
    <dgm:pt modelId="{15193A5B-FED6-47ED-8A04-610D93A8956A}" type="pres">
      <dgm:prSet presAssocID="{EE7F5AEB-8993-4A97-B565-E82B2865DF58}" presName="parentText" presStyleLbl="node1" presStyleIdx="1" presStyleCnt="2" custScaleY="65939">
        <dgm:presLayoutVars>
          <dgm:chMax val="0"/>
          <dgm:bulletEnabled val="1"/>
        </dgm:presLayoutVars>
      </dgm:prSet>
      <dgm:spPr/>
    </dgm:pt>
    <dgm:pt modelId="{69050217-7EAC-4101-A5DD-0A501137D97F}" type="pres">
      <dgm:prSet presAssocID="{EE7F5AEB-8993-4A97-B565-E82B2865DF58}" presName="negativeSpace" presStyleCnt="0"/>
      <dgm:spPr/>
    </dgm:pt>
    <dgm:pt modelId="{C30C22B2-8D7E-40E2-808F-6C55A77E41E1}" type="pres">
      <dgm:prSet presAssocID="{EE7F5AEB-8993-4A97-B565-E82B2865DF58}" presName="childText" presStyleLbl="conFgAcc1" presStyleIdx="1" presStyleCnt="2" custLinFactNeighborX="780" custLinFactNeighborY="-16274">
        <dgm:presLayoutVars>
          <dgm:bulletEnabled val="1"/>
        </dgm:presLayoutVars>
      </dgm:prSet>
      <dgm:spPr/>
    </dgm:pt>
  </dgm:ptLst>
  <dgm:cxnLst>
    <dgm:cxn modelId="{5234F50E-7902-4E63-8234-3891DA3ED2D9}" srcId="{F7D4C2ED-8E09-4E33-A6AD-A2B216253C93}" destId="{EE7F5AEB-8993-4A97-B565-E82B2865DF58}" srcOrd="1" destOrd="0" parTransId="{16D45B25-ECD1-4C98-A2DD-1831D7D51518}" sibTransId="{E0BEFE1F-63C4-48B7-BA31-46B30C9F9F67}"/>
    <dgm:cxn modelId="{63090A12-8BB4-4ED3-8F57-BF62448FF8AD}" srcId="{A6799C4C-B5B1-4EAE-9D2F-A559CAE3F0A6}" destId="{D9EC6F6E-F73B-498B-B132-C43EBFBF1320}" srcOrd="4" destOrd="0" parTransId="{F1AEC47F-FB63-4C56-9FFE-9887629DA670}" sibTransId="{254B91D0-96BC-4916-929A-F7E9C01979A8}"/>
    <dgm:cxn modelId="{342BBB1D-5BD3-415E-A28F-7AC2D5F72836}" type="presOf" srcId="{A6799C4C-B5B1-4EAE-9D2F-A559CAE3F0A6}" destId="{98E4C0EB-F091-4989-A082-5B4EDF8AA8C1}" srcOrd="0" destOrd="0" presId="urn:microsoft.com/office/officeart/2005/8/layout/list1"/>
    <dgm:cxn modelId="{95AA9922-C8B4-4512-B53C-E887F975E287}" type="presOf" srcId="{EF2C6BD2-5DB4-420A-885C-E68AD838922D}" destId="{0B3D1C4C-B0CC-4313-8A3D-B34E3CF30686}" srcOrd="0" destOrd="0" presId="urn:microsoft.com/office/officeart/2005/8/layout/list1"/>
    <dgm:cxn modelId="{C5D4E125-B9A3-4A9D-8D62-578E4DE0F4C9}" type="presOf" srcId="{26070A93-6C68-4BF8-BE72-4AA69ED5D63B}" destId="{0B3D1C4C-B0CC-4313-8A3D-B34E3CF30686}" srcOrd="0" destOrd="3" presId="urn:microsoft.com/office/officeart/2005/8/layout/list1"/>
    <dgm:cxn modelId="{C205322A-C020-4DCB-8986-70436E0AAD01}" type="presOf" srcId="{12FE82A6-ED8C-482F-8B63-451CD44DB62F}" destId="{0B3D1C4C-B0CC-4313-8A3D-B34E3CF30686}" srcOrd="0" destOrd="1" presId="urn:microsoft.com/office/officeart/2005/8/layout/list1"/>
    <dgm:cxn modelId="{E041063A-5AE7-48D6-886A-05C6C1048647}" srcId="{A6799C4C-B5B1-4EAE-9D2F-A559CAE3F0A6}" destId="{12FE82A6-ED8C-482F-8B63-451CD44DB62F}" srcOrd="1" destOrd="0" parTransId="{E7199E46-ACCE-436B-B162-D7D301CE7F4E}" sibTransId="{FC4E1CB2-8459-4E62-8D75-1AEAC3285778}"/>
    <dgm:cxn modelId="{3F764B3D-BFA6-462C-8320-14A58B6B14D8}" type="presOf" srcId="{2E4CD880-D47F-4747-9155-BD0B90B38387}" destId="{0B3D1C4C-B0CC-4313-8A3D-B34E3CF30686}" srcOrd="0" destOrd="2" presId="urn:microsoft.com/office/officeart/2005/8/layout/list1"/>
    <dgm:cxn modelId="{520BCE64-0EFD-4770-93CE-56286D78B414}" srcId="{A6799C4C-B5B1-4EAE-9D2F-A559CAE3F0A6}" destId="{2E4CD880-D47F-4747-9155-BD0B90B38387}" srcOrd="2" destOrd="0" parTransId="{2E2C8959-35FC-4F3A-92A2-E280B396D2DA}" sibTransId="{186AABF7-7B6C-48A1-97F4-B7A230F02CAC}"/>
    <dgm:cxn modelId="{71BE5B69-2C74-4839-A9B1-D0332D0B6F11}" type="presOf" srcId="{A6799C4C-B5B1-4EAE-9D2F-A559CAE3F0A6}" destId="{5B9426FA-0AAE-45F7-9F66-27EA1FC1BA2A}" srcOrd="1" destOrd="0" presId="urn:microsoft.com/office/officeart/2005/8/layout/list1"/>
    <dgm:cxn modelId="{6EEDD46F-D96F-4C3C-960F-DB04A5133315}" srcId="{A6799C4C-B5B1-4EAE-9D2F-A559CAE3F0A6}" destId="{26070A93-6C68-4BF8-BE72-4AA69ED5D63B}" srcOrd="3" destOrd="0" parTransId="{61E73C96-605B-40EA-8E34-46481E1ADEBF}" sibTransId="{C1AF40AB-B061-41AB-8D60-809D50C4FE6F}"/>
    <dgm:cxn modelId="{75C0A450-977E-4FC5-8323-79698F5C4CB5}" srcId="{A6799C4C-B5B1-4EAE-9D2F-A559CAE3F0A6}" destId="{74117045-4099-42D0-B523-D890A49F4732}" srcOrd="7" destOrd="0" parTransId="{881AC95F-FDC6-49C7-B193-2A326060CA76}" sibTransId="{C76BED70-B33E-4C0D-AA71-0F7A42A0730A}"/>
    <dgm:cxn modelId="{939D7E73-7FD8-4274-9BC2-C301EE2D3722}" type="presOf" srcId="{2A358DC1-9473-42CC-B70C-0976578D18F7}" destId="{0B3D1C4C-B0CC-4313-8A3D-B34E3CF30686}" srcOrd="0" destOrd="8" presId="urn:microsoft.com/office/officeart/2005/8/layout/list1"/>
    <dgm:cxn modelId="{7194277A-CDFC-4791-B864-7DE45C7FDDEE}" srcId="{A6799C4C-B5B1-4EAE-9D2F-A559CAE3F0A6}" destId="{2A358DC1-9473-42CC-B70C-0976578D18F7}" srcOrd="8" destOrd="0" parTransId="{BC6CF58A-B27E-41C3-917B-FED5EE1B2A7C}" sibTransId="{5AE4B823-5FBE-4A98-B4B1-3FED031CCB17}"/>
    <dgm:cxn modelId="{2A1BC3A6-9C7E-4925-B280-86CD2E5AA54B}" type="presOf" srcId="{9943EB48-F5B2-4436-8DD2-07E13B3B7B1C}" destId="{0B3D1C4C-B0CC-4313-8A3D-B34E3CF30686}" srcOrd="0" destOrd="5" presId="urn:microsoft.com/office/officeart/2005/8/layout/list1"/>
    <dgm:cxn modelId="{617393A7-123B-4DB2-BD98-8092513F668C}" srcId="{A6799C4C-B5B1-4EAE-9D2F-A559CAE3F0A6}" destId="{EF2C6BD2-5DB4-420A-885C-E68AD838922D}" srcOrd="0" destOrd="0" parTransId="{D324839C-633B-4761-995F-7994E9B2260C}" sibTransId="{3D7FECBD-975E-4C3F-8655-1236A7DEDD3E}"/>
    <dgm:cxn modelId="{84ACFDC1-A354-485F-9E58-8706246DB282}" type="presOf" srcId="{EE7F5AEB-8993-4A97-B565-E82B2865DF58}" destId="{15193A5B-FED6-47ED-8A04-610D93A8956A}" srcOrd="1" destOrd="0" presId="urn:microsoft.com/office/officeart/2005/8/layout/list1"/>
    <dgm:cxn modelId="{314851C4-E86F-4A9A-83DE-5157F3963C25}" srcId="{A6799C4C-B5B1-4EAE-9D2F-A559CAE3F0A6}" destId="{C926D29D-F8F2-4D52-90AA-DF16FB5E7B5C}" srcOrd="6" destOrd="0" parTransId="{7C170768-1CE3-45E3-A7F8-08F011279E10}" sibTransId="{03B0F8A9-7BCF-4345-AD50-FE4A1E85DB09}"/>
    <dgm:cxn modelId="{95AD16E0-7C09-400D-A014-01A32861B883}" type="presOf" srcId="{C926D29D-F8F2-4D52-90AA-DF16FB5E7B5C}" destId="{0B3D1C4C-B0CC-4313-8A3D-B34E3CF30686}" srcOrd="0" destOrd="6" presId="urn:microsoft.com/office/officeart/2005/8/layout/list1"/>
    <dgm:cxn modelId="{5A8264EC-5855-461B-8EEA-57CF521276BA}" type="presOf" srcId="{F7D4C2ED-8E09-4E33-A6AD-A2B216253C93}" destId="{8E2993C0-45B0-4125-B521-531668236DBA}" srcOrd="0" destOrd="0" presId="urn:microsoft.com/office/officeart/2005/8/layout/list1"/>
    <dgm:cxn modelId="{0BD13AEE-A5AD-4B0A-8A3B-58322E07D2F8}" type="presOf" srcId="{EE7F5AEB-8993-4A97-B565-E82B2865DF58}" destId="{ECE914E4-EACE-4A22-955A-E18428E459F8}" srcOrd="0" destOrd="0" presId="urn:microsoft.com/office/officeart/2005/8/layout/list1"/>
    <dgm:cxn modelId="{E61F94F1-26F7-4DF6-9422-E506A89B039D}" type="presOf" srcId="{74117045-4099-42D0-B523-D890A49F4732}" destId="{0B3D1C4C-B0CC-4313-8A3D-B34E3CF30686}" srcOrd="0" destOrd="7" presId="urn:microsoft.com/office/officeart/2005/8/layout/list1"/>
    <dgm:cxn modelId="{118B68F8-A444-4297-986D-4819AECBABDA}" type="presOf" srcId="{D9EC6F6E-F73B-498B-B132-C43EBFBF1320}" destId="{0B3D1C4C-B0CC-4313-8A3D-B34E3CF30686}" srcOrd="0" destOrd="4" presId="urn:microsoft.com/office/officeart/2005/8/layout/list1"/>
    <dgm:cxn modelId="{2A6D0DFC-4830-4F41-865A-E900E74E5C4B}" srcId="{A6799C4C-B5B1-4EAE-9D2F-A559CAE3F0A6}" destId="{9943EB48-F5B2-4436-8DD2-07E13B3B7B1C}" srcOrd="5" destOrd="0" parTransId="{53215D43-6E39-4F87-9E13-14B84D2C1464}" sibTransId="{29A86734-83F2-42A2-8748-A9FB6A727E80}"/>
    <dgm:cxn modelId="{B655D1FD-599E-4E31-97D2-919CB00074B9}" srcId="{F7D4C2ED-8E09-4E33-A6AD-A2B216253C93}" destId="{A6799C4C-B5B1-4EAE-9D2F-A559CAE3F0A6}" srcOrd="0" destOrd="0" parTransId="{DA628FA6-4919-4985-AE98-2F5CA8CE4390}" sibTransId="{67ED0628-6DA7-48C7-BC33-31C1C983844C}"/>
    <dgm:cxn modelId="{90CEDA92-D2C4-463E-B583-6507E84A1B53}" type="presParOf" srcId="{8E2993C0-45B0-4125-B521-531668236DBA}" destId="{93427C88-1966-4EDB-86A9-150D9EAFD805}" srcOrd="0" destOrd="0" presId="urn:microsoft.com/office/officeart/2005/8/layout/list1"/>
    <dgm:cxn modelId="{A0A35C6B-C491-4527-B14B-E1D2C9AF4B9C}" type="presParOf" srcId="{93427C88-1966-4EDB-86A9-150D9EAFD805}" destId="{98E4C0EB-F091-4989-A082-5B4EDF8AA8C1}" srcOrd="0" destOrd="0" presId="urn:microsoft.com/office/officeart/2005/8/layout/list1"/>
    <dgm:cxn modelId="{30C75397-303F-4085-A372-8B0322A79726}" type="presParOf" srcId="{93427C88-1966-4EDB-86A9-150D9EAFD805}" destId="{5B9426FA-0AAE-45F7-9F66-27EA1FC1BA2A}" srcOrd="1" destOrd="0" presId="urn:microsoft.com/office/officeart/2005/8/layout/list1"/>
    <dgm:cxn modelId="{694884BC-3CBE-4583-B64E-370CA7AB9D63}" type="presParOf" srcId="{8E2993C0-45B0-4125-B521-531668236DBA}" destId="{9348E0EA-DE64-41FD-863A-1509224ABD87}" srcOrd="1" destOrd="0" presId="urn:microsoft.com/office/officeart/2005/8/layout/list1"/>
    <dgm:cxn modelId="{3A6B692C-8347-413F-9582-E711C1310A39}" type="presParOf" srcId="{8E2993C0-45B0-4125-B521-531668236DBA}" destId="{0B3D1C4C-B0CC-4313-8A3D-B34E3CF30686}" srcOrd="2" destOrd="0" presId="urn:microsoft.com/office/officeart/2005/8/layout/list1"/>
    <dgm:cxn modelId="{5AA7A3A7-B586-4602-8C24-04CFA0C1EB11}" type="presParOf" srcId="{8E2993C0-45B0-4125-B521-531668236DBA}" destId="{EE3F433C-8A46-44BF-B93F-C98EED94CDD4}" srcOrd="3" destOrd="0" presId="urn:microsoft.com/office/officeart/2005/8/layout/list1"/>
    <dgm:cxn modelId="{146CD717-9336-4BE4-BE3B-20303396E55E}" type="presParOf" srcId="{8E2993C0-45B0-4125-B521-531668236DBA}" destId="{8C4402FD-DD09-4CAE-909C-BE1C2E8607CA}" srcOrd="4" destOrd="0" presId="urn:microsoft.com/office/officeart/2005/8/layout/list1"/>
    <dgm:cxn modelId="{1D142E49-D2F8-476B-B688-52D008B24FDC}" type="presParOf" srcId="{8C4402FD-DD09-4CAE-909C-BE1C2E8607CA}" destId="{ECE914E4-EACE-4A22-955A-E18428E459F8}" srcOrd="0" destOrd="0" presId="urn:microsoft.com/office/officeart/2005/8/layout/list1"/>
    <dgm:cxn modelId="{7842B9D5-8137-4326-AB21-ACA4AADF2895}" type="presParOf" srcId="{8C4402FD-DD09-4CAE-909C-BE1C2E8607CA}" destId="{15193A5B-FED6-47ED-8A04-610D93A8956A}" srcOrd="1" destOrd="0" presId="urn:microsoft.com/office/officeart/2005/8/layout/list1"/>
    <dgm:cxn modelId="{90C124DB-79FC-49E0-81AB-705E802B5C13}" type="presParOf" srcId="{8E2993C0-45B0-4125-B521-531668236DBA}" destId="{69050217-7EAC-4101-A5DD-0A501137D97F}" srcOrd="5" destOrd="0" presId="urn:microsoft.com/office/officeart/2005/8/layout/list1"/>
    <dgm:cxn modelId="{F257F965-0ABD-4FCB-AB4D-DA99B34F470A}" type="presParOf" srcId="{8E2993C0-45B0-4125-B521-531668236DBA}" destId="{C30C22B2-8D7E-40E2-808F-6C55A77E41E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75DA4A-3DD2-4566-BB7E-A218F43419B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1CC8A38-8BA9-4557-8F2E-AFAF2E6D838A}">
      <dgm:prSet/>
      <dgm:spPr/>
      <dgm:t>
        <a:bodyPr/>
        <a:lstStyle/>
        <a:p>
          <a:r>
            <a:rPr lang="en-GB" b="1"/>
            <a:t>Expressing personal opinion: </a:t>
          </a:r>
          <a:r>
            <a:rPr lang="en-GB" i="1"/>
            <a:t>As far as I am concerned, personally, in my opinion, I would say/suggest that...., what I mean by.....is....</a:t>
          </a:r>
          <a:endParaRPr lang="en-US"/>
        </a:p>
      </dgm:t>
    </dgm:pt>
    <dgm:pt modelId="{07AF9A4E-120A-462C-BD84-B5AA65FC5E28}" type="parTrans" cxnId="{7F97FFB0-2964-4079-A91A-EAB17759F1A9}">
      <dgm:prSet/>
      <dgm:spPr/>
      <dgm:t>
        <a:bodyPr/>
        <a:lstStyle/>
        <a:p>
          <a:endParaRPr lang="en-US"/>
        </a:p>
      </dgm:t>
    </dgm:pt>
    <dgm:pt modelId="{D51F67E6-083D-4BC0-8816-9F1821FCD0A2}" type="sibTrans" cxnId="{7F97FFB0-2964-4079-A91A-EAB17759F1A9}">
      <dgm:prSet/>
      <dgm:spPr/>
      <dgm:t>
        <a:bodyPr/>
        <a:lstStyle/>
        <a:p>
          <a:endParaRPr lang="en-US"/>
        </a:p>
      </dgm:t>
    </dgm:pt>
    <dgm:pt modelId="{D25068CD-89E9-49DC-BB3D-EA22FD0408F8}">
      <dgm:prSet/>
      <dgm:spPr/>
      <dgm:t>
        <a:bodyPr/>
        <a:lstStyle/>
        <a:p>
          <a:r>
            <a:rPr lang="en-GB" b="1"/>
            <a:t>Introducing a new argument/paragraph:</a:t>
          </a:r>
          <a:r>
            <a:rPr lang="en-GB"/>
            <a:t> </a:t>
          </a:r>
          <a:r>
            <a:rPr lang="en-GB" i="1"/>
            <a:t>in addition, first, for example, for instance, furthermore, moreover, such as</a:t>
          </a:r>
          <a:endParaRPr lang="en-US"/>
        </a:p>
      </dgm:t>
    </dgm:pt>
    <dgm:pt modelId="{BC0DC3A2-3A1C-4104-ACB5-2EBF8CE2BA9A}" type="parTrans" cxnId="{64301DCE-BAB7-400D-92DD-C07FD2C42C33}">
      <dgm:prSet/>
      <dgm:spPr/>
      <dgm:t>
        <a:bodyPr/>
        <a:lstStyle/>
        <a:p>
          <a:endParaRPr lang="en-US"/>
        </a:p>
      </dgm:t>
    </dgm:pt>
    <dgm:pt modelId="{8064BD89-C2AB-44D8-946B-6AF20B796C3C}" type="sibTrans" cxnId="{64301DCE-BAB7-400D-92DD-C07FD2C42C33}">
      <dgm:prSet/>
      <dgm:spPr/>
      <dgm:t>
        <a:bodyPr/>
        <a:lstStyle/>
        <a:p>
          <a:endParaRPr lang="en-US"/>
        </a:p>
      </dgm:t>
    </dgm:pt>
    <dgm:pt modelId="{E29477E1-6FF5-4C60-991A-2DB29FF327A9}">
      <dgm:prSet/>
      <dgm:spPr/>
      <dgm:t>
        <a:bodyPr/>
        <a:lstStyle/>
        <a:p>
          <a:r>
            <a:rPr lang="en-GB" b="1"/>
            <a:t>Introducing opposite ideas: </a:t>
          </a:r>
          <a:r>
            <a:rPr lang="en-GB" i="1"/>
            <a:t>however, in contrast, on the other hand, nevertheless, while, whereas</a:t>
          </a:r>
          <a:endParaRPr lang="en-US"/>
        </a:p>
      </dgm:t>
    </dgm:pt>
    <dgm:pt modelId="{838F0916-E0EE-48D7-BF58-6FAD7C1CFB6B}" type="parTrans" cxnId="{58C4873F-FB82-42FC-A741-955A45CDBB12}">
      <dgm:prSet/>
      <dgm:spPr/>
      <dgm:t>
        <a:bodyPr/>
        <a:lstStyle/>
        <a:p>
          <a:endParaRPr lang="en-US"/>
        </a:p>
      </dgm:t>
    </dgm:pt>
    <dgm:pt modelId="{CD3AEA10-1AC7-43AF-93E3-A7AD0E4C0CF1}" type="sibTrans" cxnId="{58C4873F-FB82-42FC-A741-955A45CDBB12}">
      <dgm:prSet/>
      <dgm:spPr/>
      <dgm:t>
        <a:bodyPr/>
        <a:lstStyle/>
        <a:p>
          <a:endParaRPr lang="en-US"/>
        </a:p>
      </dgm:t>
    </dgm:pt>
    <dgm:pt modelId="{E1495DC1-5539-42C8-B7E0-3F26A4C47E56}">
      <dgm:prSet/>
      <dgm:spPr/>
      <dgm:t>
        <a:bodyPr/>
        <a:lstStyle/>
        <a:p>
          <a:r>
            <a:rPr lang="en-GB" b="1"/>
            <a:t>Summarizing: </a:t>
          </a:r>
          <a:r>
            <a:rPr lang="en-GB" i="1"/>
            <a:t>finally, in conclusion, to sum up</a:t>
          </a:r>
          <a:endParaRPr lang="en-US"/>
        </a:p>
      </dgm:t>
    </dgm:pt>
    <dgm:pt modelId="{97CBE2DC-5E5E-4932-B0DE-47863C670935}" type="parTrans" cxnId="{00A90F81-E4D0-428B-B4FA-338C4690BE7C}">
      <dgm:prSet/>
      <dgm:spPr/>
      <dgm:t>
        <a:bodyPr/>
        <a:lstStyle/>
        <a:p>
          <a:endParaRPr lang="en-US"/>
        </a:p>
      </dgm:t>
    </dgm:pt>
    <dgm:pt modelId="{D71942DD-17E3-468A-923B-EE27CE2678B6}" type="sibTrans" cxnId="{00A90F81-E4D0-428B-B4FA-338C4690BE7C}">
      <dgm:prSet/>
      <dgm:spPr/>
      <dgm:t>
        <a:bodyPr/>
        <a:lstStyle/>
        <a:p>
          <a:endParaRPr lang="en-US"/>
        </a:p>
      </dgm:t>
    </dgm:pt>
    <dgm:pt modelId="{93E9A595-6C25-441B-BC9A-D1251608390A}" type="pres">
      <dgm:prSet presAssocID="{D375DA4A-3DD2-4566-BB7E-A218F43419BB}" presName="root" presStyleCnt="0">
        <dgm:presLayoutVars>
          <dgm:dir/>
          <dgm:resizeHandles val="exact"/>
        </dgm:presLayoutVars>
      </dgm:prSet>
      <dgm:spPr/>
    </dgm:pt>
    <dgm:pt modelId="{75D4610F-FE75-48CD-96AC-5B6629AF2FF5}" type="pres">
      <dgm:prSet presAssocID="{51CC8A38-8BA9-4557-8F2E-AFAF2E6D838A}" presName="compNode" presStyleCnt="0"/>
      <dgm:spPr/>
    </dgm:pt>
    <dgm:pt modelId="{BC536C4B-69B6-4BA2-9762-B6652D5B9201}" type="pres">
      <dgm:prSet presAssocID="{51CC8A38-8BA9-4557-8F2E-AFAF2E6D838A}" presName="bgRect" presStyleLbl="bgShp" presStyleIdx="0" presStyleCnt="4"/>
      <dgm:spPr/>
    </dgm:pt>
    <dgm:pt modelId="{432E68F7-A22D-4195-BA7E-5D3F120B8EBD}" type="pres">
      <dgm:prSet presAssocID="{51CC8A38-8BA9-4557-8F2E-AFAF2E6D838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zik"/>
        </a:ext>
      </dgm:extLst>
    </dgm:pt>
    <dgm:pt modelId="{E37F0343-59D0-4822-ADB1-E13458907D01}" type="pres">
      <dgm:prSet presAssocID="{51CC8A38-8BA9-4557-8F2E-AFAF2E6D838A}" presName="spaceRect" presStyleCnt="0"/>
      <dgm:spPr/>
    </dgm:pt>
    <dgm:pt modelId="{A434FD45-69C7-48CA-815A-A9A4B25D6290}" type="pres">
      <dgm:prSet presAssocID="{51CC8A38-8BA9-4557-8F2E-AFAF2E6D838A}" presName="parTx" presStyleLbl="revTx" presStyleIdx="0" presStyleCnt="4">
        <dgm:presLayoutVars>
          <dgm:chMax val="0"/>
          <dgm:chPref val="0"/>
        </dgm:presLayoutVars>
      </dgm:prSet>
      <dgm:spPr/>
    </dgm:pt>
    <dgm:pt modelId="{F0FA36B6-4A5F-4C07-BFBB-39FA53BA00A9}" type="pres">
      <dgm:prSet presAssocID="{D51F67E6-083D-4BC0-8816-9F1821FCD0A2}" presName="sibTrans" presStyleCnt="0"/>
      <dgm:spPr/>
    </dgm:pt>
    <dgm:pt modelId="{4E53294C-8B51-4599-98E3-896F462E8A6B}" type="pres">
      <dgm:prSet presAssocID="{D25068CD-89E9-49DC-BB3D-EA22FD0408F8}" presName="compNode" presStyleCnt="0"/>
      <dgm:spPr/>
    </dgm:pt>
    <dgm:pt modelId="{7B76B52C-2BA6-448E-9709-967BE577AD1D}" type="pres">
      <dgm:prSet presAssocID="{D25068CD-89E9-49DC-BB3D-EA22FD0408F8}" presName="bgRect" presStyleLbl="bgShp" presStyleIdx="1" presStyleCnt="4"/>
      <dgm:spPr/>
    </dgm:pt>
    <dgm:pt modelId="{E744700D-3D63-468D-B782-ADA85FD4DB7F}" type="pres">
      <dgm:prSet presAssocID="{D25068CD-89E9-49DC-BB3D-EA22FD0408F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vodnici"/>
        </a:ext>
      </dgm:extLst>
    </dgm:pt>
    <dgm:pt modelId="{9B992501-B45F-4BC4-8A4C-37BCA8706DE5}" type="pres">
      <dgm:prSet presAssocID="{D25068CD-89E9-49DC-BB3D-EA22FD0408F8}" presName="spaceRect" presStyleCnt="0"/>
      <dgm:spPr/>
    </dgm:pt>
    <dgm:pt modelId="{B29A3B38-B23A-49FF-A925-13FF35C51FDF}" type="pres">
      <dgm:prSet presAssocID="{D25068CD-89E9-49DC-BB3D-EA22FD0408F8}" presName="parTx" presStyleLbl="revTx" presStyleIdx="1" presStyleCnt="4">
        <dgm:presLayoutVars>
          <dgm:chMax val="0"/>
          <dgm:chPref val="0"/>
        </dgm:presLayoutVars>
      </dgm:prSet>
      <dgm:spPr/>
    </dgm:pt>
    <dgm:pt modelId="{55F06F85-8071-477C-960B-66A3AB8AC11D}" type="pres">
      <dgm:prSet presAssocID="{8064BD89-C2AB-44D8-946B-6AF20B796C3C}" presName="sibTrans" presStyleCnt="0"/>
      <dgm:spPr/>
    </dgm:pt>
    <dgm:pt modelId="{37CD82EE-44EA-4A66-A194-6A5DFEAC2CE9}" type="pres">
      <dgm:prSet presAssocID="{E29477E1-6FF5-4C60-991A-2DB29FF327A9}" presName="compNode" presStyleCnt="0"/>
      <dgm:spPr/>
    </dgm:pt>
    <dgm:pt modelId="{B5C26852-77BA-4915-B1B3-CD27B3C9835D}" type="pres">
      <dgm:prSet presAssocID="{E29477E1-6FF5-4C60-991A-2DB29FF327A9}" presName="bgRect" presStyleLbl="bgShp" presStyleIdx="2" presStyleCnt="4"/>
      <dgm:spPr/>
    </dgm:pt>
    <dgm:pt modelId="{0ADF4424-5C78-4D59-99AC-0F907E6A9B4C}" type="pres">
      <dgm:prSet presAssocID="{E29477E1-6FF5-4C60-991A-2DB29FF327A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714E21E-614F-4460-A47B-3BF1B75236D9}" type="pres">
      <dgm:prSet presAssocID="{E29477E1-6FF5-4C60-991A-2DB29FF327A9}" presName="spaceRect" presStyleCnt="0"/>
      <dgm:spPr/>
    </dgm:pt>
    <dgm:pt modelId="{CBEE0CBC-8758-4173-9449-8E285DA12EF9}" type="pres">
      <dgm:prSet presAssocID="{E29477E1-6FF5-4C60-991A-2DB29FF327A9}" presName="parTx" presStyleLbl="revTx" presStyleIdx="2" presStyleCnt="4">
        <dgm:presLayoutVars>
          <dgm:chMax val="0"/>
          <dgm:chPref val="0"/>
        </dgm:presLayoutVars>
      </dgm:prSet>
      <dgm:spPr/>
    </dgm:pt>
    <dgm:pt modelId="{9F1371E7-5BB6-406D-AE42-CB1144097A3A}" type="pres">
      <dgm:prSet presAssocID="{CD3AEA10-1AC7-43AF-93E3-A7AD0E4C0CF1}" presName="sibTrans" presStyleCnt="0"/>
      <dgm:spPr/>
    </dgm:pt>
    <dgm:pt modelId="{C2BEA3D3-ED48-463F-9EAF-FD0E7E0AE2D2}" type="pres">
      <dgm:prSet presAssocID="{E1495DC1-5539-42C8-B7E0-3F26A4C47E56}" presName="compNode" presStyleCnt="0"/>
      <dgm:spPr/>
    </dgm:pt>
    <dgm:pt modelId="{932634C7-5AE6-4E5B-B8E9-E000EAC851A7}" type="pres">
      <dgm:prSet presAssocID="{E1495DC1-5539-42C8-B7E0-3F26A4C47E56}" presName="bgRect" presStyleLbl="bgShp" presStyleIdx="3" presStyleCnt="4"/>
      <dgm:spPr/>
    </dgm:pt>
    <dgm:pt modelId="{FE5513E4-0CEE-4122-91BE-C6B93F12A93B}" type="pres">
      <dgm:prSet presAssocID="{E1495DC1-5539-42C8-B7E0-3F26A4C47E5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1047D22A-A0FE-4B15-9E24-30AC85B60D70}" type="pres">
      <dgm:prSet presAssocID="{E1495DC1-5539-42C8-B7E0-3F26A4C47E56}" presName="spaceRect" presStyleCnt="0"/>
      <dgm:spPr/>
    </dgm:pt>
    <dgm:pt modelId="{A37B7F52-D2E1-4837-A6FD-280F28964346}" type="pres">
      <dgm:prSet presAssocID="{E1495DC1-5539-42C8-B7E0-3F26A4C47E5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8CF1425-BAFC-4D18-AB38-60F848B90323}" type="presOf" srcId="{E29477E1-6FF5-4C60-991A-2DB29FF327A9}" destId="{CBEE0CBC-8758-4173-9449-8E285DA12EF9}" srcOrd="0" destOrd="0" presId="urn:microsoft.com/office/officeart/2018/2/layout/IconVerticalSolidList"/>
    <dgm:cxn modelId="{58C4873F-FB82-42FC-A741-955A45CDBB12}" srcId="{D375DA4A-3DD2-4566-BB7E-A218F43419BB}" destId="{E29477E1-6FF5-4C60-991A-2DB29FF327A9}" srcOrd="2" destOrd="0" parTransId="{838F0916-E0EE-48D7-BF58-6FAD7C1CFB6B}" sibTransId="{CD3AEA10-1AC7-43AF-93E3-A7AD0E4C0CF1}"/>
    <dgm:cxn modelId="{8C5DE652-2E60-4328-8C38-13E8BF34113A}" type="presOf" srcId="{D375DA4A-3DD2-4566-BB7E-A218F43419BB}" destId="{93E9A595-6C25-441B-BC9A-D1251608390A}" srcOrd="0" destOrd="0" presId="urn:microsoft.com/office/officeart/2018/2/layout/IconVerticalSolidList"/>
    <dgm:cxn modelId="{00A90F81-E4D0-428B-B4FA-338C4690BE7C}" srcId="{D375DA4A-3DD2-4566-BB7E-A218F43419BB}" destId="{E1495DC1-5539-42C8-B7E0-3F26A4C47E56}" srcOrd="3" destOrd="0" parTransId="{97CBE2DC-5E5E-4932-B0DE-47863C670935}" sibTransId="{D71942DD-17E3-468A-923B-EE27CE2678B6}"/>
    <dgm:cxn modelId="{B074A38E-AD27-4953-BEF8-F2FC2B94B0FB}" type="presOf" srcId="{E1495DC1-5539-42C8-B7E0-3F26A4C47E56}" destId="{A37B7F52-D2E1-4837-A6FD-280F28964346}" srcOrd="0" destOrd="0" presId="urn:microsoft.com/office/officeart/2018/2/layout/IconVerticalSolidList"/>
    <dgm:cxn modelId="{CA43C899-12BF-4043-87B6-6463D83EDC80}" type="presOf" srcId="{D25068CD-89E9-49DC-BB3D-EA22FD0408F8}" destId="{B29A3B38-B23A-49FF-A925-13FF35C51FDF}" srcOrd="0" destOrd="0" presId="urn:microsoft.com/office/officeart/2018/2/layout/IconVerticalSolidList"/>
    <dgm:cxn modelId="{7E2CAE9C-ACE7-4361-8209-C66A271DEFE1}" type="presOf" srcId="{51CC8A38-8BA9-4557-8F2E-AFAF2E6D838A}" destId="{A434FD45-69C7-48CA-815A-A9A4B25D6290}" srcOrd="0" destOrd="0" presId="urn:microsoft.com/office/officeart/2018/2/layout/IconVerticalSolidList"/>
    <dgm:cxn modelId="{7F97FFB0-2964-4079-A91A-EAB17759F1A9}" srcId="{D375DA4A-3DD2-4566-BB7E-A218F43419BB}" destId="{51CC8A38-8BA9-4557-8F2E-AFAF2E6D838A}" srcOrd="0" destOrd="0" parTransId="{07AF9A4E-120A-462C-BD84-B5AA65FC5E28}" sibTransId="{D51F67E6-083D-4BC0-8816-9F1821FCD0A2}"/>
    <dgm:cxn modelId="{64301DCE-BAB7-400D-92DD-C07FD2C42C33}" srcId="{D375DA4A-3DD2-4566-BB7E-A218F43419BB}" destId="{D25068CD-89E9-49DC-BB3D-EA22FD0408F8}" srcOrd="1" destOrd="0" parTransId="{BC0DC3A2-3A1C-4104-ACB5-2EBF8CE2BA9A}" sibTransId="{8064BD89-C2AB-44D8-946B-6AF20B796C3C}"/>
    <dgm:cxn modelId="{126F3BA6-0479-4B95-895E-E3D4AA08DCD1}" type="presParOf" srcId="{93E9A595-6C25-441B-BC9A-D1251608390A}" destId="{75D4610F-FE75-48CD-96AC-5B6629AF2FF5}" srcOrd="0" destOrd="0" presId="urn:microsoft.com/office/officeart/2018/2/layout/IconVerticalSolidList"/>
    <dgm:cxn modelId="{671A2759-7358-499A-8EDB-B0A44E9FF3AD}" type="presParOf" srcId="{75D4610F-FE75-48CD-96AC-5B6629AF2FF5}" destId="{BC536C4B-69B6-4BA2-9762-B6652D5B9201}" srcOrd="0" destOrd="0" presId="urn:microsoft.com/office/officeart/2018/2/layout/IconVerticalSolidList"/>
    <dgm:cxn modelId="{94CBF067-E024-4B5A-9309-3C5BB98CFF01}" type="presParOf" srcId="{75D4610F-FE75-48CD-96AC-5B6629AF2FF5}" destId="{432E68F7-A22D-4195-BA7E-5D3F120B8EBD}" srcOrd="1" destOrd="0" presId="urn:microsoft.com/office/officeart/2018/2/layout/IconVerticalSolidList"/>
    <dgm:cxn modelId="{0EDB9AAE-33E4-41AB-8E2A-2F464CC2B5FB}" type="presParOf" srcId="{75D4610F-FE75-48CD-96AC-5B6629AF2FF5}" destId="{E37F0343-59D0-4822-ADB1-E13458907D01}" srcOrd="2" destOrd="0" presId="urn:microsoft.com/office/officeart/2018/2/layout/IconVerticalSolidList"/>
    <dgm:cxn modelId="{C0F3B291-B807-4EF8-9723-B026D78DE7D7}" type="presParOf" srcId="{75D4610F-FE75-48CD-96AC-5B6629AF2FF5}" destId="{A434FD45-69C7-48CA-815A-A9A4B25D6290}" srcOrd="3" destOrd="0" presId="urn:microsoft.com/office/officeart/2018/2/layout/IconVerticalSolidList"/>
    <dgm:cxn modelId="{F9D86F37-9B0F-4619-8640-AE4BBCB68392}" type="presParOf" srcId="{93E9A595-6C25-441B-BC9A-D1251608390A}" destId="{F0FA36B6-4A5F-4C07-BFBB-39FA53BA00A9}" srcOrd="1" destOrd="0" presId="urn:microsoft.com/office/officeart/2018/2/layout/IconVerticalSolidList"/>
    <dgm:cxn modelId="{7B21A835-5518-4E88-9D53-C84D2805D044}" type="presParOf" srcId="{93E9A595-6C25-441B-BC9A-D1251608390A}" destId="{4E53294C-8B51-4599-98E3-896F462E8A6B}" srcOrd="2" destOrd="0" presId="urn:microsoft.com/office/officeart/2018/2/layout/IconVerticalSolidList"/>
    <dgm:cxn modelId="{12E6EEA9-AF5A-4859-95D1-F6A1AAC41904}" type="presParOf" srcId="{4E53294C-8B51-4599-98E3-896F462E8A6B}" destId="{7B76B52C-2BA6-448E-9709-967BE577AD1D}" srcOrd="0" destOrd="0" presId="urn:microsoft.com/office/officeart/2018/2/layout/IconVerticalSolidList"/>
    <dgm:cxn modelId="{0F9ACF5F-2152-43F1-A920-FF0384BD52A1}" type="presParOf" srcId="{4E53294C-8B51-4599-98E3-896F462E8A6B}" destId="{E744700D-3D63-468D-B782-ADA85FD4DB7F}" srcOrd="1" destOrd="0" presId="urn:microsoft.com/office/officeart/2018/2/layout/IconVerticalSolidList"/>
    <dgm:cxn modelId="{7CFE45A2-FDC7-4C62-B730-010B769E7178}" type="presParOf" srcId="{4E53294C-8B51-4599-98E3-896F462E8A6B}" destId="{9B992501-B45F-4BC4-8A4C-37BCA8706DE5}" srcOrd="2" destOrd="0" presId="urn:microsoft.com/office/officeart/2018/2/layout/IconVerticalSolidList"/>
    <dgm:cxn modelId="{6A5EFBCE-DE32-4CE5-9D05-249FCA81081F}" type="presParOf" srcId="{4E53294C-8B51-4599-98E3-896F462E8A6B}" destId="{B29A3B38-B23A-49FF-A925-13FF35C51FDF}" srcOrd="3" destOrd="0" presId="urn:microsoft.com/office/officeart/2018/2/layout/IconVerticalSolidList"/>
    <dgm:cxn modelId="{67D4C58E-1AC6-4D85-8BB8-178CF49A1CB7}" type="presParOf" srcId="{93E9A595-6C25-441B-BC9A-D1251608390A}" destId="{55F06F85-8071-477C-960B-66A3AB8AC11D}" srcOrd="3" destOrd="0" presId="urn:microsoft.com/office/officeart/2018/2/layout/IconVerticalSolidList"/>
    <dgm:cxn modelId="{FC54D8D1-7D82-4E30-B988-3D61D44AF385}" type="presParOf" srcId="{93E9A595-6C25-441B-BC9A-D1251608390A}" destId="{37CD82EE-44EA-4A66-A194-6A5DFEAC2CE9}" srcOrd="4" destOrd="0" presId="urn:microsoft.com/office/officeart/2018/2/layout/IconVerticalSolidList"/>
    <dgm:cxn modelId="{DC6FB036-C660-4ABE-A513-D1D229383109}" type="presParOf" srcId="{37CD82EE-44EA-4A66-A194-6A5DFEAC2CE9}" destId="{B5C26852-77BA-4915-B1B3-CD27B3C9835D}" srcOrd="0" destOrd="0" presId="urn:microsoft.com/office/officeart/2018/2/layout/IconVerticalSolidList"/>
    <dgm:cxn modelId="{FE059511-AC67-4FE4-A89B-DC50545BCA95}" type="presParOf" srcId="{37CD82EE-44EA-4A66-A194-6A5DFEAC2CE9}" destId="{0ADF4424-5C78-4D59-99AC-0F907E6A9B4C}" srcOrd="1" destOrd="0" presId="urn:microsoft.com/office/officeart/2018/2/layout/IconVerticalSolidList"/>
    <dgm:cxn modelId="{3B1C11A4-F8C9-49E4-BDF6-EA2136B0F354}" type="presParOf" srcId="{37CD82EE-44EA-4A66-A194-6A5DFEAC2CE9}" destId="{6714E21E-614F-4460-A47B-3BF1B75236D9}" srcOrd="2" destOrd="0" presId="urn:microsoft.com/office/officeart/2018/2/layout/IconVerticalSolidList"/>
    <dgm:cxn modelId="{6FA61841-28BA-488A-BDD5-8E681B907459}" type="presParOf" srcId="{37CD82EE-44EA-4A66-A194-6A5DFEAC2CE9}" destId="{CBEE0CBC-8758-4173-9449-8E285DA12EF9}" srcOrd="3" destOrd="0" presId="urn:microsoft.com/office/officeart/2018/2/layout/IconVerticalSolidList"/>
    <dgm:cxn modelId="{731C687F-E435-41AC-846B-3D27F56FCD61}" type="presParOf" srcId="{93E9A595-6C25-441B-BC9A-D1251608390A}" destId="{9F1371E7-5BB6-406D-AE42-CB1144097A3A}" srcOrd="5" destOrd="0" presId="urn:microsoft.com/office/officeart/2018/2/layout/IconVerticalSolidList"/>
    <dgm:cxn modelId="{556FF24E-C95F-44AA-A608-066A935030F4}" type="presParOf" srcId="{93E9A595-6C25-441B-BC9A-D1251608390A}" destId="{C2BEA3D3-ED48-463F-9EAF-FD0E7E0AE2D2}" srcOrd="6" destOrd="0" presId="urn:microsoft.com/office/officeart/2018/2/layout/IconVerticalSolidList"/>
    <dgm:cxn modelId="{E3D8DE88-3105-49FA-8B18-00FD911B8CD7}" type="presParOf" srcId="{C2BEA3D3-ED48-463F-9EAF-FD0E7E0AE2D2}" destId="{932634C7-5AE6-4E5B-B8E9-E000EAC851A7}" srcOrd="0" destOrd="0" presId="urn:microsoft.com/office/officeart/2018/2/layout/IconVerticalSolidList"/>
    <dgm:cxn modelId="{5D27CAD4-DB11-4A1F-BE96-DF561C0F4163}" type="presParOf" srcId="{C2BEA3D3-ED48-463F-9EAF-FD0E7E0AE2D2}" destId="{FE5513E4-0CEE-4122-91BE-C6B93F12A93B}" srcOrd="1" destOrd="0" presId="urn:microsoft.com/office/officeart/2018/2/layout/IconVerticalSolidList"/>
    <dgm:cxn modelId="{FD13F5EE-0AA2-462E-846F-81BC9A4874EA}" type="presParOf" srcId="{C2BEA3D3-ED48-463F-9EAF-FD0E7E0AE2D2}" destId="{1047D22A-A0FE-4B15-9E24-30AC85B60D70}" srcOrd="2" destOrd="0" presId="urn:microsoft.com/office/officeart/2018/2/layout/IconVerticalSolidList"/>
    <dgm:cxn modelId="{5FC49B8F-C3C2-459D-9684-A52E46DCDD15}" type="presParOf" srcId="{C2BEA3D3-ED48-463F-9EAF-FD0E7E0AE2D2}" destId="{A37B7F52-D2E1-4837-A6FD-280F2896434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A8664-319F-4A51-AC5E-1FAA5C2093F7}">
      <dsp:nvSpPr>
        <dsp:cNvPr id="0" name=""/>
        <dsp:cNvSpPr/>
      </dsp:nvSpPr>
      <dsp:spPr>
        <a:xfrm>
          <a:off x="0" y="970359"/>
          <a:ext cx="8596312" cy="19407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Work in groups. You have two minutes to write:</a:t>
          </a:r>
          <a:endParaRPr lang="en-US" sz="24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/>
            <a:t>vegetables starting in letters: a, c, s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/>
            <a:t>fruit starting in letters: b, g, m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/>
            <a:t>three sorts of meat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/>
            <a:t>four sorts of seafood</a:t>
          </a:r>
          <a:endParaRPr lang="en-US" sz="1900" kern="1200"/>
        </a:p>
      </dsp:txBody>
      <dsp:txXfrm>
        <a:off x="56842" y="1027201"/>
        <a:ext cx="8482628" cy="1827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D1C4C-B0CC-4313-8A3D-B34E3CF30686}">
      <dsp:nvSpPr>
        <dsp:cNvPr id="0" name=""/>
        <dsp:cNvSpPr/>
      </dsp:nvSpPr>
      <dsp:spPr>
        <a:xfrm>
          <a:off x="0" y="1176045"/>
          <a:ext cx="6628804" cy="335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437388" rIns="51446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 to bake		a) to prepare food in a pan on hot oil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 to boil		b) to wash food in water to remove dirt or impurities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3 to fry		c) to prepare a dish in an oven, especially cakes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4 to mix		d) to mix a dish with a spoon while cooking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5 to rinse		e) to fry quickly in a small quantity of fat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6 to sauté		f) to cook something in hot water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7 to season with	g) to drop a few pieces of something over a surface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8 to sprinkle with	h) to combine and blend ingredients into one mass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9 to stir		</a:t>
          </a:r>
          <a:r>
            <a:rPr lang="en-GB" sz="1400" kern="1200" dirty="0" err="1"/>
            <a:t>i</a:t>
          </a:r>
          <a:r>
            <a:rPr lang="en-GB" sz="1400" kern="1200" dirty="0"/>
            <a:t>) to add spices to food</a:t>
          </a:r>
          <a:endParaRPr lang="en-US" sz="1400" kern="1200" dirty="0"/>
        </a:p>
      </dsp:txBody>
      <dsp:txXfrm>
        <a:off x="0" y="1176045"/>
        <a:ext cx="6628804" cy="3351600"/>
      </dsp:txXfrm>
    </dsp:sp>
    <dsp:sp modelId="{5B9426FA-0AAE-45F7-9F66-27EA1FC1BA2A}">
      <dsp:nvSpPr>
        <dsp:cNvPr id="0" name=""/>
        <dsp:cNvSpPr/>
      </dsp:nvSpPr>
      <dsp:spPr>
        <a:xfrm>
          <a:off x="331440" y="28573"/>
          <a:ext cx="4640162" cy="156075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3 Match the verbs with correct definition.</a:t>
          </a:r>
          <a:endParaRPr lang="en-US" sz="2100" kern="1200" dirty="0"/>
        </a:p>
      </dsp:txBody>
      <dsp:txXfrm>
        <a:off x="407630" y="104763"/>
        <a:ext cx="4487782" cy="1408371"/>
      </dsp:txXfrm>
    </dsp:sp>
    <dsp:sp modelId="{C30C22B2-8D7E-40E2-808F-6C55A77E41E1}">
      <dsp:nvSpPr>
        <dsp:cNvPr id="0" name=""/>
        <dsp:cNvSpPr/>
      </dsp:nvSpPr>
      <dsp:spPr>
        <a:xfrm>
          <a:off x="0" y="4743333"/>
          <a:ext cx="662880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93A5B-FED6-47ED-8A04-610D93A8956A}">
      <dsp:nvSpPr>
        <dsp:cNvPr id="0" name=""/>
        <dsp:cNvSpPr/>
      </dsp:nvSpPr>
      <dsp:spPr>
        <a:xfrm>
          <a:off x="331440" y="4678845"/>
          <a:ext cx="4640162" cy="54502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 </a:t>
          </a:r>
          <a:r>
            <a:rPr lang="en-GB" sz="2100" kern="1200" dirty="0"/>
            <a:t>1c; 2f; 3a; 4h; 5b; 6e; 7i; 8g; 9d;</a:t>
          </a:r>
          <a:endParaRPr lang="en-US" sz="2100" kern="1200" dirty="0"/>
        </a:p>
      </dsp:txBody>
      <dsp:txXfrm>
        <a:off x="358046" y="4705451"/>
        <a:ext cx="4586950" cy="491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36C4B-69B6-4BA2-9762-B6652D5B9201}">
      <dsp:nvSpPr>
        <dsp:cNvPr id="0" name=""/>
        <dsp:cNvSpPr/>
      </dsp:nvSpPr>
      <dsp:spPr>
        <a:xfrm>
          <a:off x="0" y="2066"/>
          <a:ext cx="6628804" cy="10474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E68F7-A22D-4195-BA7E-5D3F120B8EBD}">
      <dsp:nvSpPr>
        <dsp:cNvPr id="0" name=""/>
        <dsp:cNvSpPr/>
      </dsp:nvSpPr>
      <dsp:spPr>
        <a:xfrm>
          <a:off x="316857" y="237745"/>
          <a:ext cx="576104" cy="576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4FD45-69C7-48CA-815A-A9A4B25D6290}">
      <dsp:nvSpPr>
        <dsp:cNvPr id="0" name=""/>
        <dsp:cNvSpPr/>
      </dsp:nvSpPr>
      <dsp:spPr>
        <a:xfrm>
          <a:off x="1209819" y="2066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Expressing personal opinion: </a:t>
          </a:r>
          <a:r>
            <a:rPr lang="en-GB" sz="1900" i="1" kern="1200"/>
            <a:t>As far as I am concerned, personally, in my opinion, I would say/suggest that...., what I mean by.....is....</a:t>
          </a:r>
          <a:endParaRPr lang="en-US" sz="1900" kern="1200"/>
        </a:p>
      </dsp:txBody>
      <dsp:txXfrm>
        <a:off x="1209819" y="2066"/>
        <a:ext cx="5418984" cy="1047462"/>
      </dsp:txXfrm>
    </dsp:sp>
    <dsp:sp modelId="{7B76B52C-2BA6-448E-9709-967BE577AD1D}">
      <dsp:nvSpPr>
        <dsp:cNvPr id="0" name=""/>
        <dsp:cNvSpPr/>
      </dsp:nvSpPr>
      <dsp:spPr>
        <a:xfrm>
          <a:off x="0" y="1311395"/>
          <a:ext cx="6628804" cy="10474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4700D-3D63-468D-B782-ADA85FD4DB7F}">
      <dsp:nvSpPr>
        <dsp:cNvPr id="0" name=""/>
        <dsp:cNvSpPr/>
      </dsp:nvSpPr>
      <dsp:spPr>
        <a:xfrm>
          <a:off x="316857" y="1547074"/>
          <a:ext cx="576104" cy="576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A3B38-B23A-49FF-A925-13FF35C51FDF}">
      <dsp:nvSpPr>
        <dsp:cNvPr id="0" name=""/>
        <dsp:cNvSpPr/>
      </dsp:nvSpPr>
      <dsp:spPr>
        <a:xfrm>
          <a:off x="1209819" y="1311395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Introducing a new argument/paragraph:</a:t>
          </a:r>
          <a:r>
            <a:rPr lang="en-GB" sz="1900" kern="1200"/>
            <a:t> </a:t>
          </a:r>
          <a:r>
            <a:rPr lang="en-GB" sz="1900" i="1" kern="1200"/>
            <a:t>in addition, first, for example, for instance, furthermore, moreover, such as</a:t>
          </a:r>
          <a:endParaRPr lang="en-US" sz="1900" kern="1200"/>
        </a:p>
      </dsp:txBody>
      <dsp:txXfrm>
        <a:off x="1209819" y="1311395"/>
        <a:ext cx="5418984" cy="1047462"/>
      </dsp:txXfrm>
    </dsp:sp>
    <dsp:sp modelId="{B5C26852-77BA-4915-B1B3-CD27B3C9835D}">
      <dsp:nvSpPr>
        <dsp:cNvPr id="0" name=""/>
        <dsp:cNvSpPr/>
      </dsp:nvSpPr>
      <dsp:spPr>
        <a:xfrm>
          <a:off x="0" y="2620723"/>
          <a:ext cx="6628804" cy="10474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F4424-5C78-4D59-99AC-0F907E6A9B4C}">
      <dsp:nvSpPr>
        <dsp:cNvPr id="0" name=""/>
        <dsp:cNvSpPr/>
      </dsp:nvSpPr>
      <dsp:spPr>
        <a:xfrm>
          <a:off x="316857" y="2856402"/>
          <a:ext cx="576104" cy="576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E0CBC-8758-4173-9449-8E285DA12EF9}">
      <dsp:nvSpPr>
        <dsp:cNvPr id="0" name=""/>
        <dsp:cNvSpPr/>
      </dsp:nvSpPr>
      <dsp:spPr>
        <a:xfrm>
          <a:off x="1209819" y="2620723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Introducing opposite ideas: </a:t>
          </a:r>
          <a:r>
            <a:rPr lang="en-GB" sz="1900" i="1" kern="1200"/>
            <a:t>however, in contrast, on the other hand, nevertheless, while, whereas</a:t>
          </a:r>
          <a:endParaRPr lang="en-US" sz="1900" kern="1200"/>
        </a:p>
      </dsp:txBody>
      <dsp:txXfrm>
        <a:off x="1209819" y="2620723"/>
        <a:ext cx="5418984" cy="1047462"/>
      </dsp:txXfrm>
    </dsp:sp>
    <dsp:sp modelId="{932634C7-5AE6-4E5B-B8E9-E000EAC851A7}">
      <dsp:nvSpPr>
        <dsp:cNvPr id="0" name=""/>
        <dsp:cNvSpPr/>
      </dsp:nvSpPr>
      <dsp:spPr>
        <a:xfrm>
          <a:off x="0" y="3930051"/>
          <a:ext cx="6628804" cy="10474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5513E4-0CEE-4122-91BE-C6B93F12A93B}">
      <dsp:nvSpPr>
        <dsp:cNvPr id="0" name=""/>
        <dsp:cNvSpPr/>
      </dsp:nvSpPr>
      <dsp:spPr>
        <a:xfrm>
          <a:off x="316857" y="4165730"/>
          <a:ext cx="576104" cy="576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B7F52-D2E1-4837-A6FD-280F28964346}">
      <dsp:nvSpPr>
        <dsp:cNvPr id="0" name=""/>
        <dsp:cNvSpPr/>
      </dsp:nvSpPr>
      <dsp:spPr>
        <a:xfrm>
          <a:off x="1209819" y="3930051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Summarizing: </a:t>
          </a:r>
          <a:r>
            <a:rPr lang="en-GB" sz="1900" i="1" kern="1200"/>
            <a:t>finally, in conclusion, to sum up</a:t>
          </a:r>
          <a:endParaRPr lang="en-US" sz="1900" kern="1200"/>
        </a:p>
      </dsp:txBody>
      <dsp:txXfrm>
        <a:off x="1209819" y="3930051"/>
        <a:ext cx="5418984" cy="1047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BDC13-E3A0-45B3-A68D-FC635CB55533}" type="datetimeFigureOut">
              <a:rPr lang="hr-HR" smtClean="0"/>
              <a:t>19.11.2020.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AC1C6-DE5C-495F-998B-883043AC50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28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AC1C6-DE5C-495F-998B-883043AC5081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987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EDFE-9F4E-498C-90CD-1677EDB092C7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03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6A46-AFB2-4709-8163-A0EFECF813BB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463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0279-C433-418E-8457-E4050A7298A3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787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80C9-8EA6-413C-9B70-E739DA6D4805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925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FB20-0CE3-4931-9847-17ADDDBA21C7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668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C492-78DE-4CCE-919A-A2DB4A8EFFFB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9008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157B-C624-4912-93A6-771D70D89863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39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D8E0-08A6-41F2-A495-37A02B8947D1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845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5AD-EC52-4FA2-BDDB-5BFCD9B435A6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214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D045-CD09-46B6-9AFA-591847009958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677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3C02-0A9B-4D0D-B743-A747E0A2EE35}" type="datetime1">
              <a:rPr lang="hr-HR" smtClean="0"/>
              <a:t>19.11.2020.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68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5137-5815-4296-8A4C-C878CCFEB483}" type="datetime1">
              <a:rPr lang="hr-HR" smtClean="0"/>
              <a:t>19.11.2020.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633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C59-E0A5-4DD5-BFFF-3CCD950EA3B1}" type="datetime1">
              <a:rPr lang="hr-HR" smtClean="0"/>
              <a:t>19.11.2020.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18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FF90-5E24-4F58-984C-3B0FD82D6169}" type="datetime1">
              <a:rPr lang="hr-HR" smtClean="0"/>
              <a:t>19.11.2020.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20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603D-2163-46DE-B9D1-7F901FCB7D09}" type="datetime1">
              <a:rPr lang="hr-HR" smtClean="0"/>
              <a:t>19.11.2020.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044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EC2E-77AD-4A1E-869B-62CED0F96339}" type="datetime1">
              <a:rPr lang="hr-HR" smtClean="0"/>
              <a:t>19.11.2020.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209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47C9-9F0B-4BB5-B50C-1D90BC7120AC}" type="datetime1">
              <a:rPr lang="hr-HR" smtClean="0"/>
              <a:t>19.11.2020.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060B32-D0DE-464D-A1C3-0FDA674EE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999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fera.hr/prelistaj-udzbenik/6b0491eb-979b-442e-8aac-ba928f15d6b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fera.hr/prelistaj-udzbenik/6b0491eb-979b-442e-8aac-ba928f15d6b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fera.hr/prelistaj-udzbenik/6b0491eb-979b-442e-8aac-ba928f15d6b9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steatlas.com/primorje-gorski-kotar-coun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2F4398-0314-43A4-B119-16686D93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hr-HR" dirty="0" err="1"/>
              <a:t>It’s</a:t>
            </a:r>
            <a:r>
              <a:rPr lang="hr-HR" dirty="0"/>
              <a:t> </a:t>
            </a:r>
            <a:r>
              <a:rPr lang="hr-HR" dirty="0" err="1"/>
              <a:t>so</a:t>
            </a:r>
            <a:r>
              <a:rPr lang="hr-HR" dirty="0"/>
              <a:t> </a:t>
            </a:r>
            <a:r>
              <a:rPr lang="hr-HR" dirty="0" err="1"/>
              <a:t>delicious</a:t>
            </a: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467FC9E-6175-488F-B8CC-4CAAAB8CC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5"/>
            <a:ext cx="4299666" cy="2131451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hr-HR" dirty="0" err="1"/>
              <a:t>reading</a:t>
            </a:r>
            <a:r>
              <a:rPr lang="hr-HR" dirty="0"/>
              <a:t>, </a:t>
            </a:r>
            <a:r>
              <a:rPr lang="hr-HR" dirty="0" err="1"/>
              <a:t>listening</a:t>
            </a:r>
            <a:r>
              <a:rPr lang="hr-HR" dirty="0"/>
              <a:t>, </a:t>
            </a:r>
            <a:r>
              <a:rPr lang="hr-HR" dirty="0" err="1"/>
              <a:t>writing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speaking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food</a:t>
            </a:r>
            <a:endParaRPr lang="hr-HR" dirty="0"/>
          </a:p>
          <a:p>
            <a:pPr marL="342900" indent="-342900" algn="l">
              <a:buFontTx/>
              <a:buChar char="-"/>
            </a:pPr>
            <a:endParaRPr lang="hr-HR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Fork and knife">
            <a:extLst>
              <a:ext uri="{FF2B5EF4-FFF2-40B4-BE49-F238E27FC236}">
                <a16:creationId xmlns:a16="http://schemas.microsoft.com/office/drawing/2014/main" id="{1484FDFF-D6C2-439A-BA39-F76B2CCD3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BD8FD72-AC44-45D6-95D9-9CF002E9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354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4808F6-D362-4112-B351-EF105AB2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hr-HR" dirty="0" err="1"/>
              <a:t>Speaking</a:t>
            </a:r>
            <a:r>
              <a:rPr lang="hr-HR" dirty="0"/>
              <a:t> </a:t>
            </a:r>
            <a:r>
              <a:rPr lang="hr-HR" dirty="0" err="1"/>
              <a:t>task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57D674-CCC9-4111-8488-AFD824B6C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7515"/>
            <a:ext cx="5220430" cy="452384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following recipe and imagine you are a waiter. How would you describe Fish </a:t>
            </a:r>
            <a:r>
              <a:rPr lang="en-GB" sz="21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Brodetto</a:t>
            </a: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someone who has not seen it before? How would you explain what “</a:t>
            </a:r>
            <a:r>
              <a:rPr lang="en-GB" sz="21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palenta</a:t>
            </a:r>
            <a:r>
              <a:rPr lang="en-GB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is? Try to use as many food related vocabulary as well as verbs for its preparation.</a:t>
            </a:r>
            <a:endParaRPr lang="hr-H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 kg of various sea fish 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(for </a:t>
            </a:r>
            <a:r>
              <a:rPr lang="hr-H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insance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conger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eel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goper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mackerel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onions</a:t>
            </a:r>
            <a:endParaRPr lang="hr-HR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cloves garlic</a:t>
            </a:r>
            <a:endParaRPr lang="hr-HR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tablespoons flour				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peeled tomatoes</a:t>
            </a:r>
            <a:endParaRPr lang="hr-HR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1-2 tablespoons wine vinegar		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hr-HR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ml olive oil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parsley</a:t>
            </a:r>
            <a:endParaRPr lang="hr-HR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hr-H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r>
              <a:rPr lang="hr-H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pepper</a:t>
            </a:r>
            <a:endParaRPr lang="hr-HR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endParaRPr lang="hr-HR" sz="1400" dirty="0"/>
          </a:p>
        </p:txBody>
      </p:sp>
      <p:pic>
        <p:nvPicPr>
          <p:cNvPr id="8" name="Graphic 7" descr="Konobar">
            <a:extLst>
              <a:ext uri="{FF2B5EF4-FFF2-40B4-BE49-F238E27FC236}">
                <a16:creationId xmlns:a16="http://schemas.microsoft.com/office/drawing/2014/main" id="{65FB55FB-B4AD-438C-8B73-484BDA2F7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7417" y="2159000"/>
            <a:ext cx="3145536" cy="3145536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8070849-A3EA-40C7-B2C1-82BB2413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552771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3907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997ACAA-7DBB-463C-A52D-B2D6F806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hr-HR" dirty="0" err="1"/>
              <a:t>Speaking</a:t>
            </a:r>
            <a:r>
              <a:rPr lang="hr-HR" dirty="0"/>
              <a:t> </a:t>
            </a:r>
            <a:r>
              <a:rPr lang="hr-HR" dirty="0" err="1"/>
              <a:t>task</a:t>
            </a:r>
            <a:endParaRPr lang="hr-HR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FBF001-9697-4A2F-8A9C-4A2E6C0D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 the fish and cut into large pieces, season with salt. Roll each piece in flour. Fry briefly in hot oil on both sides. Place the fried fish on a plate. Saut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chopped onions. Add garlic in remaining oil until glassy. Add peeled tomatoes and cook some more. Return the fish to the pan, add a little vinegar and water. Season with more salt and pepper. Continue cooking until the fish is tender. Sprinkle with chopped parsley.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Palenta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best side dish with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brodetto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Do not stir the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brodetto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while cooking, but shake the saucepan occasionally.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7111F90-B8E4-4516-A8C0-7CDF6154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535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1AF2C9C-5230-4C9A-960C-AD7FAC95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hr-HR" dirty="0" err="1"/>
              <a:t>Reading</a:t>
            </a:r>
            <a:r>
              <a:rPr lang="hr-HR" dirty="0"/>
              <a:t> – </a:t>
            </a:r>
            <a:r>
              <a:rPr lang="hr-HR" dirty="0" err="1"/>
              <a:t>upper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DE8328-69BE-4F01-8BBD-77EE7682D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hr-HR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</a:t>
            </a:r>
            <a:r>
              <a:rPr lang="hr-HR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hr-HR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</a:t>
            </a:r>
            <a:endParaRPr lang="hr-HR" b="1" i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difference between a vegetarian and vegan diet? Are there many vegetarian and vegan restaurants in your region? Explain why (not)?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4735C26-1F2C-4500-8E37-B3ED46E9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648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8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10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2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0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A0BE4CFB-4888-4492-A1C0-5C059F348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hr-HR"/>
              <a:t>Reading task – preparation for Matura Exam</a:t>
            </a:r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0C95765-F75B-4697-85BF-6829759F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7F1441-D19A-4D53-AAA4-B995ABD45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hr-HR">
                <a:hlinkClick r:id="rId2"/>
              </a:rPr>
              <a:t>https://www.e-sfera.hr/prelistaj-udzbenik/6b0491eb-979b-442e-8aac-ba928f15d6b9</a:t>
            </a:r>
            <a:endParaRPr lang="hr-HR"/>
          </a:p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r>
              <a:rPr lang="hr-HR"/>
              <a:t>Pages 134 and 135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0555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C99C010-2059-4735-8A50-8D69E113E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Reading, gap-filling exercise solutions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3413B1-FB94-46DD-AE8E-397C9F0FB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1up; 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2Let’s/to;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3didn’t; 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4won’t; 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5any;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6least;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>
              <a:solidFill>
                <a:schemeClr val="bg1"/>
              </a:solidFill>
            </a:endParaRPr>
          </a:p>
        </p:txBody>
      </p:sp>
      <p:pic>
        <p:nvPicPr>
          <p:cNvPr id="8" name="Graphic 7" descr="Zupčanici">
            <a:extLst>
              <a:ext uri="{FF2B5EF4-FFF2-40B4-BE49-F238E27FC236}">
                <a16:creationId xmlns:a16="http://schemas.microsoft.com/office/drawing/2014/main" id="{C7B79026-1814-4E31-8056-9687C0036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F600D77-F50A-470A-B2E6-A901DA96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5899" y="6182876"/>
            <a:ext cx="459863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Ana Eterović, Vocational School for Hotel and Tourism Industry, Zagreb</a:t>
            </a:r>
            <a:endParaRPr lang="hr-H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27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0C2FD73A-F73B-437B-8F1A-615842793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A70BCA6-8960-494B-8B46-BB2A0CA6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A69DDD-A5A0-498D-8843-C9726EAB6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lvl="0" indent="0">
              <a:buClr>
                <a:srgbClr val="90C226"/>
              </a:buClr>
              <a:buNone/>
            </a:pPr>
            <a:r>
              <a:rPr lang="hr-HR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https://www.e-sfera.hr/prelistaj-udzbenik/6b0491eb-979b-442e-8aac-ba928f15d6b9</a:t>
            </a:r>
            <a:endParaRPr lang="hr-HR"/>
          </a:p>
          <a:p>
            <a:pPr marL="0" lvl="0" indent="0">
              <a:buClr>
                <a:srgbClr val="90C226"/>
              </a:buClr>
              <a:buNone/>
            </a:pPr>
            <a:endParaRPr lang="hr-HR"/>
          </a:p>
          <a:p>
            <a:pPr marL="0" lvl="0" indent="0">
              <a:buClr>
                <a:srgbClr val="90C226"/>
              </a:buClr>
              <a:buNone/>
            </a:pPr>
            <a:r>
              <a:rPr lang="hr-HR" err="1"/>
              <a:t>Pages</a:t>
            </a:r>
            <a:r>
              <a:rPr lang="hr-HR"/>
              <a:t> 133 </a:t>
            </a:r>
            <a:r>
              <a:rPr lang="hr-HR" err="1"/>
              <a:t>and</a:t>
            </a:r>
            <a:r>
              <a:rPr lang="hr-HR"/>
              <a:t> 134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0293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CF38C1-C955-4B58-A117-D228F5AA7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Reading task - solutions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EFC9F5-EA63-4CFF-BFDC-AC562BDA4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1b; 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2c;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3a;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4d; </a:t>
            </a:r>
            <a:endParaRPr lang="hr-HR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5b;</a:t>
            </a:r>
            <a:endParaRPr lang="hr-HR">
              <a:solidFill>
                <a:schemeClr val="bg1"/>
              </a:solidFill>
            </a:endParaRPr>
          </a:p>
        </p:txBody>
      </p:sp>
      <p:pic>
        <p:nvPicPr>
          <p:cNvPr id="8" name="Graphic 7" descr="Kvačica">
            <a:extLst>
              <a:ext uri="{FF2B5EF4-FFF2-40B4-BE49-F238E27FC236}">
                <a16:creationId xmlns:a16="http://schemas.microsoft.com/office/drawing/2014/main" id="{51046A36-EA49-43EA-9C53-26ED1E669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6E9E29A-E3B6-4B81-BC91-0AA5B586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5899" y="6182876"/>
            <a:ext cx="459863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Ana Eterović, Vocational School for Hotel and Tourism Industry, Zagreb</a:t>
            </a:r>
            <a:endParaRPr lang="hr-H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55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FCD3A0-5B0F-4258-9854-43AFCBD71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dirty="0" err="1"/>
              <a:t>Listening</a:t>
            </a:r>
            <a:r>
              <a:rPr lang="hr-HR" dirty="0"/>
              <a:t> </a:t>
            </a:r>
            <a:r>
              <a:rPr lang="hr-HR" dirty="0" err="1"/>
              <a:t>task</a:t>
            </a:r>
            <a:br>
              <a:rPr lang="hr-HR" dirty="0"/>
            </a:br>
            <a:r>
              <a:rPr lang="hr-HR" sz="1300" dirty="0"/>
              <a:t>https://www.e-sfera.hr/dodatni-digitalni-sadrzaji/8d4b4611-1f19-43ae-b1dd-db6329833241/</a:t>
            </a:r>
            <a:br>
              <a:rPr lang="hr-HR" sz="1300" dirty="0"/>
            </a:br>
            <a:br>
              <a:rPr lang="hr-HR" dirty="0"/>
            </a:br>
            <a:endParaRPr lang="hr-HR" dirty="0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038694D1-4647-4A9A-B9C1-D746076D98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732905"/>
              </p:ext>
            </p:extLst>
          </p:nvPr>
        </p:nvGraphicFramePr>
        <p:xfrm>
          <a:off x="1223233" y="2160588"/>
          <a:ext cx="7505573" cy="3881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7554">
                  <a:extLst>
                    <a:ext uri="{9D8B030D-6E8A-4147-A177-3AD203B41FA5}">
                      <a16:colId xmlns:a16="http://schemas.microsoft.com/office/drawing/2014/main" val="335978939"/>
                    </a:ext>
                  </a:extLst>
                </a:gridCol>
                <a:gridCol w="1820309">
                  <a:extLst>
                    <a:ext uri="{9D8B030D-6E8A-4147-A177-3AD203B41FA5}">
                      <a16:colId xmlns:a16="http://schemas.microsoft.com/office/drawing/2014/main" val="273613526"/>
                    </a:ext>
                  </a:extLst>
                </a:gridCol>
                <a:gridCol w="1777710">
                  <a:extLst>
                    <a:ext uri="{9D8B030D-6E8A-4147-A177-3AD203B41FA5}">
                      <a16:colId xmlns:a16="http://schemas.microsoft.com/office/drawing/2014/main" val="1905473588"/>
                    </a:ext>
                  </a:extLst>
                </a:gridCol>
              </a:tblGrid>
              <a:tr h="646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Karen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David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extLst>
                  <a:ext uri="{0D108BD9-81ED-4DB2-BD59-A6C34878D82A}">
                    <a16:rowId xmlns:a16="http://schemas.microsoft.com/office/drawing/2014/main" val="3338768356"/>
                  </a:ext>
                </a:extLst>
              </a:tr>
              <a:tr h="646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Aperitif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extLst>
                  <a:ext uri="{0D108BD9-81ED-4DB2-BD59-A6C34878D82A}">
                    <a16:rowId xmlns:a16="http://schemas.microsoft.com/office/drawing/2014/main" val="1779453260"/>
                  </a:ext>
                </a:extLst>
              </a:tr>
              <a:tr h="646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Starters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extLst>
                  <a:ext uri="{0D108BD9-81ED-4DB2-BD59-A6C34878D82A}">
                    <a16:rowId xmlns:a16="http://schemas.microsoft.com/office/drawing/2014/main" val="429375420"/>
                  </a:ext>
                </a:extLst>
              </a:tr>
              <a:tr h="646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Main course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extLst>
                  <a:ext uri="{0D108BD9-81ED-4DB2-BD59-A6C34878D82A}">
                    <a16:rowId xmlns:a16="http://schemas.microsoft.com/office/drawing/2014/main" val="231189114"/>
                  </a:ext>
                </a:extLst>
              </a:tr>
              <a:tr h="646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Vegetables/salad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extLst>
                  <a:ext uri="{0D108BD9-81ED-4DB2-BD59-A6C34878D82A}">
                    <a16:rowId xmlns:a16="http://schemas.microsoft.com/office/drawing/2014/main" val="189304837"/>
                  </a:ext>
                </a:extLst>
              </a:tr>
              <a:tr h="646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Wine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300">
                          <a:effectLst/>
                        </a:rPr>
                        <a:t> </a:t>
                      </a:r>
                      <a:endParaRPr lang="hr-HR" sz="3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465" marR="204465" marT="0" marB="0"/>
                </a:tc>
                <a:extLst>
                  <a:ext uri="{0D108BD9-81ED-4DB2-BD59-A6C34878D82A}">
                    <a16:rowId xmlns:a16="http://schemas.microsoft.com/office/drawing/2014/main" val="2333340397"/>
                  </a:ext>
                </a:extLst>
              </a:tr>
            </a:tbl>
          </a:graphicData>
        </a:graphic>
      </p:graphicFrame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C5C9654-1494-4978-8FC5-6B5F3B87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081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8F1FFA-C22F-4E30-9240-9080165F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Listening</a:t>
            </a:r>
            <a:r>
              <a:rPr lang="hr-HR" dirty="0"/>
              <a:t> </a:t>
            </a:r>
            <a:r>
              <a:rPr lang="hr-HR" dirty="0" err="1"/>
              <a:t>task</a:t>
            </a:r>
            <a:r>
              <a:rPr lang="hr-HR" dirty="0"/>
              <a:t> - </a:t>
            </a:r>
            <a:r>
              <a:rPr lang="hr-HR" dirty="0" err="1"/>
              <a:t>solutions</a:t>
            </a:r>
            <a:endParaRPr lang="hr-HR" dirty="0"/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2DE82D96-5255-469A-93FB-A6B8022B1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942336"/>
              </p:ext>
            </p:extLst>
          </p:nvPr>
        </p:nvGraphicFramePr>
        <p:xfrm>
          <a:off x="1602722" y="1605060"/>
          <a:ext cx="7025711" cy="4163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1387">
                  <a:extLst>
                    <a:ext uri="{9D8B030D-6E8A-4147-A177-3AD203B41FA5}">
                      <a16:colId xmlns:a16="http://schemas.microsoft.com/office/drawing/2014/main" val="2585453123"/>
                    </a:ext>
                  </a:extLst>
                </a:gridCol>
                <a:gridCol w="2342162">
                  <a:extLst>
                    <a:ext uri="{9D8B030D-6E8A-4147-A177-3AD203B41FA5}">
                      <a16:colId xmlns:a16="http://schemas.microsoft.com/office/drawing/2014/main" val="3447367252"/>
                    </a:ext>
                  </a:extLst>
                </a:gridCol>
                <a:gridCol w="2342162">
                  <a:extLst>
                    <a:ext uri="{9D8B030D-6E8A-4147-A177-3AD203B41FA5}">
                      <a16:colId xmlns:a16="http://schemas.microsoft.com/office/drawing/2014/main" val="1341679177"/>
                    </a:ext>
                  </a:extLst>
                </a:gridCol>
              </a:tblGrid>
              <a:tr h="69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Karen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David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611466"/>
                  </a:ext>
                </a:extLst>
              </a:tr>
              <a:tr h="69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Aperitif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Vermouth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Scotch on the rocks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336351"/>
                  </a:ext>
                </a:extLst>
              </a:tr>
              <a:tr h="69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Starters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Tiger prawns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Melon with Parma ham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416156"/>
                  </a:ext>
                </a:extLst>
              </a:tr>
              <a:tr h="69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Main course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Roast beef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Tagliatelle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844242"/>
                  </a:ext>
                </a:extLst>
              </a:tr>
              <a:tr h="69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Vegetables/salad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Potatoes, string beans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Side salad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047337"/>
                  </a:ext>
                </a:extLst>
              </a:tr>
              <a:tr h="69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Wine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Beaujolais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Beaujolais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849490"/>
                  </a:ext>
                </a:extLst>
              </a:tr>
            </a:tbl>
          </a:graphicData>
        </a:graphic>
      </p:graphicFrame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7965C20-E291-41F5-B835-92B42275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0526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E18C4B21-8285-4934-91DA-8B86E96A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hr-HR" dirty="0" err="1"/>
              <a:t>Speaking</a:t>
            </a:r>
            <a:r>
              <a:rPr lang="hr-HR" dirty="0"/>
              <a:t> </a:t>
            </a:r>
            <a:r>
              <a:rPr lang="hr-HR" dirty="0" err="1"/>
              <a:t>task</a:t>
            </a:r>
            <a:r>
              <a:rPr lang="hr-HR" dirty="0"/>
              <a:t> – </a:t>
            </a:r>
            <a:r>
              <a:rPr lang="hr-HR" dirty="0" err="1"/>
              <a:t>upper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AA3596-13D3-4E0E-A199-63E860FD7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would you describe the behaviour of waiter? What is the first thing he offers to guests? Why does he take up the food order first?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in pairs/groups. Study the menu. One person is a waiter/waitress and the others are guests. Role-play a situation in a restaurant. Here are some guidelines to help you.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the guests and introduce yourself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them menus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new dishes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desserts and something to drink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the order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guests have to order additional drinks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C64E69A-A4A6-468B-85F1-69BD2014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163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F47E36-E81A-4BD5-B90F-E0BC6850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hr-HR"/>
              <a:t>Speaking task</a:t>
            </a: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7C67C74-50C4-4530-8667-B8BCB916E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59519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727CC86-0151-4099-AB64-F203EB92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40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ED2A94-C6EC-496F-A446-4789B6AA0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hr-HR" dirty="0" err="1"/>
              <a:t>Writing</a:t>
            </a:r>
            <a:r>
              <a:rPr lang="hr-HR" dirty="0"/>
              <a:t> </a:t>
            </a:r>
            <a:r>
              <a:rPr lang="hr-HR" dirty="0" err="1"/>
              <a:t>task</a:t>
            </a:r>
            <a:r>
              <a:rPr lang="hr-HR" dirty="0"/>
              <a:t> – </a:t>
            </a:r>
            <a:r>
              <a:rPr lang="hr-HR" dirty="0" err="1"/>
              <a:t>upper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</p:txBody>
      </p:sp>
      <p:pic>
        <p:nvPicPr>
          <p:cNvPr id="7" name="Graphic 6" descr="Olovka">
            <a:extLst>
              <a:ext uri="{FF2B5EF4-FFF2-40B4-BE49-F238E27FC236}">
                <a16:creationId xmlns:a16="http://schemas.microsoft.com/office/drawing/2014/main" id="{F9161AF3-CA64-4C2D-B3E4-4E8C254B5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2F8EF2-F632-4BC7-93A1-0C1FB6019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1404595"/>
            <a:ext cx="5207839" cy="46367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hr-H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OPINION ESSAY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opinion essay the author is required to express one’s personal opinion on the given topic.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going to read opinion essay on the following topic: </a:t>
            </a:r>
            <a:r>
              <a:rPr lang="en-GB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people claim home-made dishes take up too much time to prepare. Is it really easier to prepare processed food or is it simply more convenient?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many paragraphs are there in the essay? What is the function of each?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https://www.e-sfera.hr/prelistaj-udzbenik/6b0491eb-979b-442e-8aac-ba928f15d6b9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156</a:t>
            </a: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CE182C6-F09F-422E-A715-DC07B24D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242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67C258-C186-4431-9C12-298A5BF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hr-HR" dirty="0" err="1"/>
              <a:t>Essay</a:t>
            </a:r>
            <a:r>
              <a:rPr lang="hr-HR" dirty="0"/>
              <a:t> </a:t>
            </a:r>
            <a:r>
              <a:rPr lang="hr-HR" dirty="0" err="1"/>
              <a:t>structure</a:t>
            </a:r>
            <a:endParaRPr lang="hr-HR" dirty="0"/>
          </a:p>
        </p:txBody>
      </p:sp>
      <p:pic>
        <p:nvPicPr>
          <p:cNvPr id="7" name="Graphic 6" descr="Dokument">
            <a:extLst>
              <a:ext uri="{FF2B5EF4-FFF2-40B4-BE49-F238E27FC236}">
                <a16:creationId xmlns:a16="http://schemas.microsoft.com/office/drawing/2014/main" id="{695D6B3B-2FCF-48D9-B96F-C2C9FEF21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FC8FD8-1253-41FD-8455-367424C57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Paragraph 1 – Introduction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Decide who you are writing to (vocational students, professionals in the industry, general public). Then make notes on the following: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words/expressions to use to attract attention</a:t>
            </a:r>
            <a:endParaRPr lang="hr-HR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present the topic in your own words</a:t>
            </a:r>
            <a:endParaRPr lang="hr-HR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briefly support the topic with evidence</a:t>
            </a:r>
            <a:endParaRPr lang="hr-HR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D19BF83-5586-483C-9CA1-0BE5D22B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190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55E1DC-A458-49D3-A632-7BA76A5F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hr-HR" dirty="0" err="1"/>
              <a:t>Essay</a:t>
            </a:r>
            <a:r>
              <a:rPr lang="hr-HR" dirty="0"/>
              <a:t> </a:t>
            </a:r>
            <a:r>
              <a:rPr lang="hr-HR" dirty="0" err="1"/>
              <a:t>structure</a:t>
            </a:r>
            <a:endParaRPr lang="hr-HR" dirty="0"/>
          </a:p>
        </p:txBody>
      </p:sp>
      <p:pic>
        <p:nvPicPr>
          <p:cNvPr id="7" name="Graphic 6" descr="Closed Quotation Mark">
            <a:extLst>
              <a:ext uri="{FF2B5EF4-FFF2-40B4-BE49-F238E27FC236}">
                <a16:creationId xmlns:a16="http://schemas.microsoft.com/office/drawing/2014/main" id="{2101EFB3-2E66-4DC8-89BD-4BA3D33EE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4E1F5E-C80E-49B5-88A1-25C0ACB59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Paragraphs 2 &amp; 3– Presenting personal arguments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Decide if you generally agree or disagree with the topic. In paragraphs 2 and 3 you are required to present two arguments which support your personal opinion. Each should be explained and supported with examples.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72E8A8C-A93E-406D-B4AE-4A66F010F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806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195AC-D5E6-4556-96A1-D46FB0669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hr-HR" dirty="0" err="1"/>
              <a:t>Essay</a:t>
            </a:r>
            <a:r>
              <a:rPr lang="hr-HR" dirty="0"/>
              <a:t> </a:t>
            </a:r>
            <a:r>
              <a:rPr lang="hr-HR" dirty="0" err="1"/>
              <a:t>structure</a:t>
            </a:r>
            <a:endParaRPr lang="hr-HR" dirty="0"/>
          </a:p>
        </p:txBody>
      </p:sp>
      <p:pic>
        <p:nvPicPr>
          <p:cNvPr id="7" name="Graphic 6" descr="Closed Quotation Mark">
            <a:extLst>
              <a:ext uri="{FF2B5EF4-FFF2-40B4-BE49-F238E27FC236}">
                <a16:creationId xmlns:a16="http://schemas.microsoft.com/office/drawing/2014/main" id="{74549669-7DA0-4F87-8CD6-5EA647D2A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F42822-512F-4B06-BFC8-4C94244A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Paragraph 4 – Presenting opposite ideas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paragraph you are required to present an argument contrary to your personal opinion. Explain the opposite view and support it with evidence.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Paragraph 5 – Conclusion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summarize the main ideas of your essay. Express your personal view of the topic and restate it with other words.</a:t>
            </a:r>
            <a:endParaRPr lang="hr-H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F4B91DE-CDC8-4E8C-863C-23F65187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7547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329F0BE-1C45-474E-A147-5DB451AD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HR" sz="4400"/>
              <a:t>Useful vocabulary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F309060-A42E-48E2-86A7-74095C132E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01337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E077CFD-E5B1-474B-B25C-ACE4BA92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1340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59E3E8-38E6-411D-A3F5-7B246528A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Discussion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DC55C6-25EB-416D-9290-6D1DBDEDB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1000"/>
              </a:spcAft>
              <a:buClr>
                <a:srgbClr val="90C226"/>
              </a:buClr>
              <a:buNone/>
            </a:pPr>
            <a:r>
              <a:rPr lang="en-GB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 cannot have a healthy diet if they are vegetarians or vegans</a:t>
            </a:r>
            <a:endParaRPr lang="hr-HR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F3C70A9-C3A4-4BCE-A46A-DAF3C3ED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6860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4FFF00-8770-4622-82D5-A70D7BE0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end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CBB6A7-FCD5-4C71-AAF8-BE0CB135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err="1"/>
              <a:t>Thank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for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attention</a:t>
            </a:r>
            <a:r>
              <a:rPr lang="hr-HR" dirty="0"/>
              <a:t>!</a:t>
            </a: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6A746FD-B296-4904-A55C-AB5DF5F1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72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28161C52-287A-4780-BF2D-C12AE51C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hr-HR" dirty="0" err="1"/>
              <a:t>Reading</a:t>
            </a:r>
            <a:r>
              <a:rPr lang="hr-HR" dirty="0"/>
              <a:t> </a:t>
            </a:r>
            <a:r>
              <a:rPr lang="hr-HR" dirty="0" err="1"/>
              <a:t>task</a:t>
            </a:r>
            <a:r>
              <a:rPr lang="hr-HR" dirty="0"/>
              <a:t> – </a:t>
            </a:r>
            <a:r>
              <a:rPr lang="hr-HR" dirty="0" err="1"/>
              <a:t>lover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3CD0A6-49D8-410D-9B7C-D1D5CD4D1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451513"/>
            <a:ext cx="4619706" cy="558984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are some typical dishes from </a:t>
            </a:r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Primorsko-goranska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county. Find out on the internet what they are. Fill in the instructions with missing words: </a:t>
            </a:r>
            <a:r>
              <a:rPr lang="en-GB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bake, cabbage, chestnuts, cooked, corn flower, dish, dough, dumplings, sausages, sheep’s, stew, vegetables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Budla</a:t>
            </a:r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_______________ made of ham, bacon, stale bread, eggs, onions, salt or pepper. People cook or _______________ them.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 paw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Put salt and pepper on the meat, cower it in __________ and fry in oil. Then cook it with different _______________.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Grašnjaki</a:t>
            </a:r>
            <a:r>
              <a:rPr lang="hr-H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It is a sweet _______________. We use _______________, cinnamon, butter and sugar.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Grobnik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cheese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It is made in </a:t>
            </a:r>
            <a:r>
              <a:rPr lang="hr-H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Grobnik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_______________ milk, usually served with ham.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Kumpirica</a:t>
            </a:r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It is made of _______________ potatoes. You press the potatoes, put _______________and bake them in the oven.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Podmetaš</a:t>
            </a:r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comes from </a:t>
            </a:r>
            <a:r>
              <a:rPr lang="hr-H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Mrkopalj.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_______________ made of _______________ and corn flower and is usually served with _______________.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*Dishes as named on </a:t>
            </a:r>
            <a:r>
              <a:rPr lang="hr-HR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https://www.tasteatlas.com/primorje-gorski-kotar-county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hr-HR" sz="1100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8C99C1A-854A-434F-A038-B77FA2FA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06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AFC3B0-3ED0-49D9-907B-62674147F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3736"/>
            <a:ext cx="6155266" cy="538119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Budla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dumplings made of ham, bacon, stale bread, eggs, onions, salt or pepper. People cook or bake them.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 paw – Put salt and pepper on the meat, cower it in dough and fry in oil. Then cook it with different vegetables.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Grašnjaki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It’s a sweet dish. We chestnuts, cinnamon, butter and sugar.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Grobnik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cheese – It is made in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Grobnik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sheep’s milk, usually served with ham.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Kumpirica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made of cooked potatoes. You press the potatoes, put  corn flower and bake them in the oven.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Podmetaš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comes from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Mrkopalj.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stew made of cabbage and corn flower and is usually served with sausages.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hr-HR" sz="1700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5FE1235-F468-4F74-B5E7-13304A62F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51615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9D43A99-2A04-4295-BBA5-3B7D498DF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Reading task solutions</a:t>
            </a:r>
          </a:p>
        </p:txBody>
      </p:sp>
    </p:spTree>
    <p:extLst>
      <p:ext uri="{BB962C8B-B14F-4D97-AF65-F5344CB8AC3E}">
        <p14:creationId xmlns:p14="http://schemas.microsoft.com/office/powerpoint/2010/main" val="386015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4CEF2E-CD51-4799-BBD6-0F70FF2D9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hr-HR" dirty="0" err="1"/>
              <a:t>Food</a:t>
            </a:r>
            <a:r>
              <a:rPr lang="hr-HR" dirty="0"/>
              <a:t> </a:t>
            </a:r>
            <a:r>
              <a:rPr lang="hr-HR" dirty="0" err="1"/>
              <a:t>preparation</a:t>
            </a:r>
            <a:r>
              <a:rPr lang="hr-HR" dirty="0"/>
              <a:t> – </a:t>
            </a:r>
            <a:r>
              <a:rPr lang="hr-HR" dirty="0" err="1"/>
              <a:t>vocabulary</a:t>
            </a:r>
            <a:r>
              <a:rPr lang="hr-HR" dirty="0"/>
              <a:t>, </a:t>
            </a:r>
            <a:r>
              <a:rPr lang="hr-HR" dirty="0" err="1"/>
              <a:t>lover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</p:txBody>
      </p:sp>
      <p:pic>
        <p:nvPicPr>
          <p:cNvPr id="7" name="Graphic 6" descr="Mafin">
            <a:extLst>
              <a:ext uri="{FF2B5EF4-FFF2-40B4-BE49-F238E27FC236}">
                <a16:creationId xmlns:a16="http://schemas.microsoft.com/office/drawing/2014/main" id="{D163FC61-62B0-42F9-AD59-83F0CF322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134651-0417-4120-9A67-F36C52161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 verbs with correct definition.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to bake			a) to prepare food in a pan on hot oil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to boil			b) to wash food in water to remove dirt or impurities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to fry			c) to prepare a dish in an oven, especially cakes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to mix			d) to mix a dish with a spoon while cooking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to rinse			e) to fry quickly in a small quantity of fat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to saut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			f) to cook something in hot water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to season with		g) to drop a few pieces of something over a surface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to sprinkle with		h) to combine and blend ingredients into one mass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to stir			</a:t>
            </a:r>
            <a:r>
              <a:rPr lang="en-GB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add spices to food</a:t>
            </a:r>
            <a:endParaRPr lang="hr-H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hr-HR" sz="1100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E796A40-52DE-412A-A7B2-B3253181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651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CD10C43-F591-45D4-8B5C-3CB2D7F5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HR" sz="4400"/>
              <a:t>Food preparation vocabulary - solutions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289F022-9A72-4CA8-9647-FA5A760C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6554" y="6041362"/>
            <a:ext cx="54901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Ana Eterović, Vocational School for Hotel and Tourism Industry, Zagreb</a:t>
            </a:r>
            <a:endParaRPr lang="hr-HR">
              <a:solidFill>
                <a:srgbClr val="FFFFFF"/>
              </a:solidFill>
            </a:endParaRPr>
          </a:p>
        </p:txBody>
      </p:sp>
      <p:graphicFrame>
        <p:nvGraphicFramePr>
          <p:cNvPr id="12" name="Rezervirano mjesto sadržaja 2">
            <a:extLst>
              <a:ext uri="{FF2B5EF4-FFF2-40B4-BE49-F238E27FC236}">
                <a16:creationId xmlns:a16="http://schemas.microsoft.com/office/drawing/2014/main" id="{2DA85A0D-2252-4BA9-B184-E6CB7A14A3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47892"/>
              </p:ext>
            </p:extLst>
          </p:nvPr>
        </p:nvGraphicFramePr>
        <p:xfrm>
          <a:off x="4842999" y="248299"/>
          <a:ext cx="6628804" cy="554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083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897A5D4-E841-4DE4-BE05-8C067979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hr-HR" dirty="0" err="1"/>
              <a:t>Reading</a:t>
            </a:r>
            <a:r>
              <a:rPr lang="hr-HR" dirty="0"/>
              <a:t> </a:t>
            </a:r>
            <a:r>
              <a:rPr lang="hr-HR" dirty="0" err="1"/>
              <a:t>task</a:t>
            </a:r>
            <a:r>
              <a:rPr lang="hr-HR" dirty="0"/>
              <a:t> - </a:t>
            </a:r>
            <a:r>
              <a:rPr lang="hr-HR" dirty="0" err="1"/>
              <a:t>lower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CEBECB-BEEC-4E9F-A497-21ADA9D16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Ingredients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Dough					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Filling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 grams of pastry flour			750 grams of fresh cottage cheese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 grams of all-purpose flour		2 eggs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egg						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 dcl oil					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Topping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3dcl water					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1/5 litres of cooking cream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D6D307-3DF3-45F5-8A67-9B918974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 Eterović, Vocational School for Hotel and Tourism Industry,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98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6698EF-1C86-4A4D-B767-12A3FB605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add, to bake, to boil, to cover, to divide, to mix, to roll, to season with, to separate, to sprinkle with, to stir</a:t>
            </a:r>
            <a:endParaRPr lang="hr-HR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flour and egg. Then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 water, oil and a teaspoon of salt to get a tough dough.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dough into two parts and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 them with a pin as thin as possible. You can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dough __________ oil as it will make the rolling easier.</a:t>
            </a:r>
            <a:endParaRPr lang="hr-HR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fresh cottage cheese and eggs to prepare the filling.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filling __________ salt and make sure to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it well to get an even mixture.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lower part of dough with a filling and roll it together, starting with the part covered in cheese. Divide it into equal parts with hands and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with a plate.</a:t>
            </a:r>
            <a:endParaRPr lang="hr-HR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 larger pot to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water in which you added oil and salt. Cook for three minutes. Then put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štrukli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buttered baking pan, cover them with cooking cream and </a:t>
            </a:r>
            <a:r>
              <a:rPr lang="en-GB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until they get a golden crust.</a:t>
            </a:r>
            <a:endParaRPr lang="hr-HR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hr-HR" sz="1500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FA543FB-804C-41D0-AEB9-BFFF659FC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51615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C8D5247-EC25-445D-B372-AE4B3A3A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Gap-filling – lover level</a:t>
            </a:r>
          </a:p>
        </p:txBody>
      </p:sp>
    </p:spTree>
    <p:extLst>
      <p:ext uri="{BB962C8B-B14F-4D97-AF65-F5344CB8AC3E}">
        <p14:creationId xmlns:p14="http://schemas.microsoft.com/office/powerpoint/2010/main" val="268561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FC41C8-FE57-423B-9E99-ED30DB97E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90000"/>
              </a:lnSpc>
              <a:spcAft>
                <a:spcPts val="1000"/>
              </a:spcAft>
              <a:buClr>
                <a:srgbClr val="90C226"/>
              </a:buClr>
              <a:buNone/>
            </a:pPr>
            <a:r>
              <a:rPr lang="en-GB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add, to bake, to boil, to cover, to divide, to mix, to roll, to season with, to separate, to sprinkle with, to stir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0000"/>
              </a:lnSpc>
              <a:spcAft>
                <a:spcPts val="1000"/>
              </a:spcAft>
              <a:buClr>
                <a:srgbClr val="90C226"/>
              </a:buClr>
              <a:buNone/>
            </a:pP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flour and egg. Then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 water, oil and a teaspoon of salt to get a tough dough.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dough into two parts and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 them with a pin as thin as possible. You can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dough __________ oil as it will make the rolling easier.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0000"/>
              </a:lnSpc>
              <a:spcAft>
                <a:spcPts val="1000"/>
              </a:spcAft>
              <a:buClr>
                <a:srgbClr val="90C226"/>
              </a:buClr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fresh cottage cheese and eggs to prepare the filling.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filling __________ salt and make sure to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it well to get an even mixture.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the lower part of dough with a filling and roll it together, starting with the part covered in cheese. Divide it into equal parts with hands and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with a plate.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0000"/>
              </a:lnSpc>
              <a:spcAft>
                <a:spcPts val="1000"/>
              </a:spcAft>
              <a:buClr>
                <a:srgbClr val="90C226"/>
              </a:buClr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 larger pot to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water in which you added oil and salt. Cook for three minutes. Then put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štrukli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buttered baking pan, cover them with cooking cream and </a:t>
            </a:r>
            <a:r>
              <a:rPr lang="en-GB" sz="1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 until they get a golden crust.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Mix; 2 add; 3 Divide; 4 roll; 5 sprinkle ….. with; 6 Season ….. with; 7 stir; 8 Cover; 9 separate; 10 boil; 11 bake;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0000"/>
              </a:lnSpc>
              <a:spcAft>
                <a:spcPts val="1000"/>
              </a:spcAft>
              <a:buClr>
                <a:srgbClr val="90C226"/>
              </a:buClr>
              <a:buNone/>
            </a:pPr>
            <a:endParaRPr lang="hr-H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hr-HR" sz="1400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44C8C99-1872-4BF0-8871-489000D5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51615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Ana Eterović, Vocational School for Hotel and Tourism Industry, Zagreb</a:t>
            </a:r>
            <a:endParaRPr lang="hr-H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EE23E73-85C0-4E32-A93A-7657A274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Gap-filling solutions</a:t>
            </a:r>
          </a:p>
        </p:txBody>
      </p:sp>
    </p:spTree>
    <p:extLst>
      <p:ext uri="{BB962C8B-B14F-4D97-AF65-F5344CB8AC3E}">
        <p14:creationId xmlns:p14="http://schemas.microsoft.com/office/powerpoint/2010/main" val="162129669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2430</Words>
  <Application>Microsoft Office PowerPoint</Application>
  <PresentationFormat>Široki zaslon</PresentationFormat>
  <Paragraphs>215</Paragraphs>
  <Slides>26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Faseta</vt:lpstr>
      <vt:lpstr>It’s so delicious</vt:lpstr>
      <vt:lpstr>Speaking task</vt:lpstr>
      <vt:lpstr>Reading task – lover level</vt:lpstr>
      <vt:lpstr>Reading task solutions</vt:lpstr>
      <vt:lpstr>Food preparation – vocabulary, lover level</vt:lpstr>
      <vt:lpstr>Food preparation vocabulary - solutions</vt:lpstr>
      <vt:lpstr>Reading task - lower level</vt:lpstr>
      <vt:lpstr>Gap-filling – lover level</vt:lpstr>
      <vt:lpstr>Gap-filling solutions</vt:lpstr>
      <vt:lpstr>Speaking task</vt:lpstr>
      <vt:lpstr>Speaking task</vt:lpstr>
      <vt:lpstr>Reading – upper level</vt:lpstr>
      <vt:lpstr>Reading task – preparation for Matura Exam</vt:lpstr>
      <vt:lpstr>Reading, gap-filling exercise solutions</vt:lpstr>
      <vt:lpstr>PowerPoint prezentacija</vt:lpstr>
      <vt:lpstr>Reading task - solutions</vt:lpstr>
      <vt:lpstr>Listening task https://www.e-sfera.hr/dodatni-digitalni-sadrzaji/8d4b4611-1f19-43ae-b1dd-db6329833241/  </vt:lpstr>
      <vt:lpstr>Listening task - solutions</vt:lpstr>
      <vt:lpstr>Speaking task – upper level</vt:lpstr>
      <vt:lpstr>Writing task – upper level</vt:lpstr>
      <vt:lpstr>Essay structure</vt:lpstr>
      <vt:lpstr>Essay structure</vt:lpstr>
      <vt:lpstr>Essay structure</vt:lpstr>
      <vt:lpstr>Useful vocabulary</vt:lpstr>
      <vt:lpstr>Discussion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so delicious</dc:title>
  <dc:creator>anaeterovic@gmail.com</dc:creator>
  <cp:lastModifiedBy>anaeterovic@gmail.com</cp:lastModifiedBy>
  <cp:revision>1</cp:revision>
  <dcterms:created xsi:type="dcterms:W3CDTF">2020-11-19T08:33:09Z</dcterms:created>
  <dcterms:modified xsi:type="dcterms:W3CDTF">2020-11-19T08:38:29Z</dcterms:modified>
</cp:coreProperties>
</file>